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14" autoAdjust="0"/>
    <p:restoredTop sz="91537" autoAdjust="0"/>
  </p:normalViewPr>
  <p:slideViewPr>
    <p:cSldViewPr snapToGrid="0" snapToObjects="1">
      <p:cViewPr varScale="1">
        <p:scale>
          <a:sx n="97" d="100"/>
          <a:sy n="97" d="100"/>
        </p:scale>
        <p:origin x="-9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eg"/><Relationship Id="rId8" Type="http://schemas.microsoft.com/office/2007/relationships/hdphoto" Target="../media/hdphoto1.wdp"/><Relationship Id="rId9" Type="http://schemas.openxmlformats.org/officeDocument/2006/relationships/image" Target="../media/image9.jpg"/><Relationship Id="rId1" Type="http://schemas.openxmlformats.org/officeDocument/2006/relationships/image" Target="../media/image1.jpeg"/><Relationship Id="rId2" Type="http://schemas.openxmlformats.org/officeDocument/2006/relationships/image" Target="../media/image3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eg"/><Relationship Id="rId7" Type="http://schemas.microsoft.com/office/2007/relationships/hdphoto" Target="../media/hdphoto1.wdp"/><Relationship Id="rId8" Type="http://schemas.openxmlformats.org/officeDocument/2006/relationships/image" Target="../media/image9.jpg"/><Relationship Id="rId9" Type="http://schemas.openxmlformats.org/officeDocument/2006/relationships/image" Target="../media/image1.jpeg"/><Relationship Id="rId1" Type="http://schemas.openxmlformats.org/officeDocument/2006/relationships/image" Target="../media/image3.jpg"/><Relationship Id="rId2" Type="http://schemas.openxmlformats.org/officeDocument/2006/relationships/image" Target="../media/image4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16886-5E66-7A4F-94D8-90B164524804}" type="doc">
      <dgm:prSet loTypeId="urn:microsoft.com/office/officeart/2005/8/layout/hList7" loCatId="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992485E-4D0F-8840-9CFB-081F2C2D509F}">
      <dgm:prSet phldrT="[Text]" custT="1"/>
      <dgm:spPr>
        <a:solidFill>
          <a:schemeClr val="tx1"/>
        </a:solidFill>
      </dgm:spPr>
      <dgm:t>
        <a:bodyPr lIns="0" tIns="0" rIns="0" bIns="0"/>
        <a:lstStyle/>
        <a:p>
          <a:pPr algn="ctr">
            <a:spcAft>
              <a:spcPts val="0"/>
            </a:spcAft>
          </a:pPr>
          <a:r>
            <a:rPr lang="en-US" sz="1600" i="0" dirty="0" smtClean="0">
              <a:latin typeface="Apple Chancery"/>
              <a:cs typeface="Apple Chancery"/>
            </a:rPr>
            <a:t>Attention  </a:t>
          </a:r>
        </a:p>
        <a:p>
          <a:pPr algn="ctr">
            <a:spcAft>
              <a:spcPts val="0"/>
            </a:spcAft>
          </a:pPr>
          <a:r>
            <a:rPr lang="en-US" sz="1400" i="0" dirty="0" smtClean="0">
              <a:latin typeface="+mj-lt"/>
              <a:cs typeface="Apple Chancery"/>
            </a:rPr>
            <a:t>{      }</a:t>
          </a:r>
          <a:endParaRPr lang="en-US" sz="1050" i="0" dirty="0">
            <a:latin typeface="+mj-lt"/>
            <a:cs typeface="Apple Chancery"/>
          </a:endParaRPr>
        </a:p>
      </dgm:t>
    </dgm:pt>
    <dgm:pt modelId="{5EF378BA-895D-3E4E-820D-0A787DF6BFF8}" type="parTrans" cxnId="{FE2C9EE0-B52C-EA45-A6B3-7ACF1453DE4D}">
      <dgm:prSet/>
      <dgm:spPr/>
      <dgm:t>
        <a:bodyPr/>
        <a:lstStyle/>
        <a:p>
          <a:endParaRPr lang="en-US"/>
        </a:p>
      </dgm:t>
    </dgm:pt>
    <dgm:pt modelId="{E101BBAE-74D3-2441-9618-8F75CA60C6B5}" type="sibTrans" cxnId="{FE2C9EE0-B52C-EA45-A6B3-7ACF1453DE4D}">
      <dgm:prSet/>
      <dgm:spPr/>
      <dgm:t>
        <a:bodyPr/>
        <a:lstStyle/>
        <a:p>
          <a:endParaRPr lang="en-US"/>
        </a:p>
      </dgm:t>
    </dgm:pt>
    <dgm:pt modelId="{AD6CF066-56F6-5146-A9FE-199C000450EA}">
      <dgm:prSet phldrT="[Text]" custT="1"/>
      <dgm:spPr>
        <a:solidFill>
          <a:schemeClr val="tx1"/>
        </a:solidFill>
      </dgm:spPr>
      <dgm:t>
        <a:bodyPr lIns="0" tIns="0" rIns="0" bIns="0"/>
        <a:lstStyle/>
        <a:p>
          <a:pPr algn="ctr">
            <a:spcAft>
              <a:spcPct val="15000"/>
            </a:spcAft>
          </a:pPr>
          <a:r>
            <a:rPr lang="en-US" sz="900" dirty="0" smtClean="0"/>
            <a:t>Move x1</a:t>
          </a:r>
          <a:endParaRPr lang="en-US" sz="900" dirty="0"/>
        </a:p>
      </dgm:t>
    </dgm:pt>
    <dgm:pt modelId="{5EA3F138-8E1B-C14B-852A-2A0790141ED1}" type="parTrans" cxnId="{A564307D-A02B-1344-8A5F-6850A7F6A080}">
      <dgm:prSet/>
      <dgm:spPr/>
      <dgm:t>
        <a:bodyPr/>
        <a:lstStyle/>
        <a:p>
          <a:endParaRPr lang="en-US"/>
        </a:p>
      </dgm:t>
    </dgm:pt>
    <dgm:pt modelId="{BE54B646-7C38-6C45-A5C7-E0FE9CED41BA}" type="sibTrans" cxnId="{A564307D-A02B-1344-8A5F-6850A7F6A080}">
      <dgm:prSet/>
      <dgm:spPr/>
      <dgm:t>
        <a:bodyPr/>
        <a:lstStyle/>
        <a:p>
          <a:endParaRPr lang="en-US"/>
        </a:p>
      </dgm:t>
    </dgm:pt>
    <dgm:pt modelId="{6A8FE48B-FAF3-DD44-BD5A-93E0114D4716}">
      <dgm:prSet phldrT="[Text]" custT="1"/>
      <dgm:spPr>
        <a:solidFill>
          <a:schemeClr val="tx1"/>
        </a:solidFill>
      </dgm:spPr>
      <dgm:t>
        <a:bodyPr lIns="0" tIns="0" rIns="0" bIns="0"/>
        <a:lstStyle/>
        <a:p>
          <a:pPr algn="ctr">
            <a:spcAft>
              <a:spcPts val="0"/>
            </a:spcAft>
          </a:pPr>
          <a:r>
            <a:rPr lang="en-US" sz="1600" dirty="0" smtClean="0">
              <a:latin typeface="Apple Chancery"/>
              <a:cs typeface="Apple Chancery"/>
            </a:rPr>
            <a:t>Eloquence</a:t>
          </a:r>
          <a:r>
            <a:rPr lang="en-US" sz="1600" dirty="0" smtClean="0"/>
            <a:t/>
          </a:r>
          <a:br>
            <a:rPr lang="en-US" sz="1600" dirty="0" smtClean="0"/>
          </a:br>
          <a:r>
            <a:rPr lang="en-US" sz="1400" dirty="0" smtClean="0"/>
            <a:t>{      }</a:t>
          </a:r>
        </a:p>
      </dgm:t>
    </dgm:pt>
    <dgm:pt modelId="{3B70760D-A397-C743-911D-384179809983}" type="parTrans" cxnId="{E122B97E-1465-5F40-9C01-F150987A46A3}">
      <dgm:prSet/>
      <dgm:spPr/>
      <dgm:t>
        <a:bodyPr/>
        <a:lstStyle/>
        <a:p>
          <a:endParaRPr lang="en-US"/>
        </a:p>
      </dgm:t>
    </dgm:pt>
    <dgm:pt modelId="{741B1DD2-A436-FD45-8BD9-7836B76FEABA}" type="sibTrans" cxnId="{E122B97E-1465-5F40-9C01-F150987A46A3}">
      <dgm:prSet/>
      <dgm:spPr/>
      <dgm:t>
        <a:bodyPr/>
        <a:lstStyle/>
        <a:p>
          <a:endParaRPr lang="en-US"/>
        </a:p>
      </dgm:t>
    </dgm:pt>
    <dgm:pt modelId="{60820D54-3164-0743-9AFF-7381A80D6302}">
      <dgm:prSet phldrT="[Text]" custT="1"/>
      <dgm:spPr>
        <a:solidFill>
          <a:schemeClr val="tx1"/>
        </a:solidFill>
      </dgm:spPr>
      <dgm:t>
        <a:bodyPr lIns="0" tIns="0" rIns="0" bIns="0"/>
        <a:lstStyle/>
        <a:p>
          <a:pPr algn="ctr">
            <a:spcAft>
              <a:spcPts val="0"/>
            </a:spcAft>
          </a:pPr>
          <a:r>
            <a:rPr lang="en-US" sz="1600" dirty="0" smtClean="0">
              <a:latin typeface="Apple Chancery"/>
              <a:cs typeface="Apple Chancery"/>
            </a:rPr>
            <a:t>Erudition</a:t>
          </a:r>
          <a:r>
            <a:rPr lang="en-US" sz="1600" dirty="0" smtClean="0"/>
            <a:t/>
          </a:r>
          <a:br>
            <a:rPr lang="en-US" sz="1600" dirty="0" smtClean="0"/>
          </a:br>
          <a:r>
            <a:rPr lang="en-US" sz="1400" dirty="0" smtClean="0"/>
            <a:t>{      }</a:t>
          </a:r>
          <a:endParaRPr lang="en-US" sz="1400" dirty="0"/>
        </a:p>
      </dgm:t>
    </dgm:pt>
    <dgm:pt modelId="{A3AA9723-91BC-9740-8B5E-01F3641023A0}" type="parTrans" cxnId="{867B52CC-2A67-284F-A670-AE0654ABB171}">
      <dgm:prSet/>
      <dgm:spPr/>
      <dgm:t>
        <a:bodyPr/>
        <a:lstStyle/>
        <a:p>
          <a:endParaRPr lang="en-US"/>
        </a:p>
      </dgm:t>
    </dgm:pt>
    <dgm:pt modelId="{F04A708B-F9C0-D440-81D4-E8670FE5F910}" type="sibTrans" cxnId="{867B52CC-2A67-284F-A670-AE0654ABB171}">
      <dgm:prSet/>
      <dgm:spPr/>
      <dgm:t>
        <a:bodyPr/>
        <a:lstStyle/>
        <a:p>
          <a:endParaRPr lang="en-US"/>
        </a:p>
      </dgm:t>
    </dgm:pt>
    <dgm:pt modelId="{97C56A86-57A9-AA41-BDA7-2B9FC05984D2}">
      <dgm:prSet phldrT="[Text]" custT="1"/>
      <dgm:spPr>
        <a:solidFill>
          <a:schemeClr val="tx1"/>
        </a:solidFill>
      </dgm:spPr>
      <dgm:t>
        <a:bodyPr lIns="0" tIns="0" rIns="0" bIns="0"/>
        <a:lstStyle/>
        <a:p>
          <a:pPr algn="ctr">
            <a:spcAft>
              <a:spcPts val="0"/>
            </a:spcAft>
          </a:pPr>
          <a:r>
            <a:rPr lang="en-US" sz="1600" dirty="0" smtClean="0">
              <a:latin typeface="Apple Chancery"/>
              <a:cs typeface="Apple Chancery"/>
            </a:rPr>
            <a:t>Panache</a:t>
          </a:r>
          <a:r>
            <a:rPr lang="en-US" sz="1600" dirty="0" smtClean="0"/>
            <a:t/>
          </a:r>
          <a:br>
            <a:rPr lang="en-US" sz="1600" dirty="0" smtClean="0"/>
          </a:br>
          <a:r>
            <a:rPr lang="en-US" sz="1400" dirty="0" smtClean="0"/>
            <a:t>{      }</a:t>
          </a:r>
          <a:endParaRPr lang="en-US" sz="1400" dirty="0"/>
        </a:p>
      </dgm:t>
    </dgm:pt>
    <dgm:pt modelId="{1DDB4C51-54B5-844A-BF35-89EADCB18595}" type="parTrans" cxnId="{96BDBF9E-C01C-BB4B-A7C6-973BED72DDD7}">
      <dgm:prSet/>
      <dgm:spPr/>
      <dgm:t>
        <a:bodyPr/>
        <a:lstStyle/>
        <a:p>
          <a:endParaRPr lang="en-US"/>
        </a:p>
      </dgm:t>
    </dgm:pt>
    <dgm:pt modelId="{5B22B716-A98B-3445-BE84-FD616891233B}" type="sibTrans" cxnId="{96BDBF9E-C01C-BB4B-A7C6-973BED72DDD7}">
      <dgm:prSet/>
      <dgm:spPr/>
      <dgm:t>
        <a:bodyPr/>
        <a:lstStyle/>
        <a:p>
          <a:endParaRPr lang="en-US"/>
        </a:p>
      </dgm:t>
    </dgm:pt>
    <dgm:pt modelId="{C906D826-711F-514A-B442-CBCA3D752CE8}">
      <dgm:prSet phldrT="[Text]" custT="1"/>
      <dgm:spPr>
        <a:solidFill>
          <a:schemeClr val="tx1"/>
        </a:solidFill>
      </dgm:spPr>
      <dgm:t>
        <a:bodyPr lIns="0" tIns="0" rIns="0" bIns="0"/>
        <a:lstStyle/>
        <a:p>
          <a:pPr algn="ctr">
            <a:spcAft>
              <a:spcPts val="0"/>
            </a:spcAft>
          </a:pPr>
          <a:r>
            <a:rPr lang="en-US" sz="1600" dirty="0" smtClean="0">
              <a:latin typeface="Apple Chancery"/>
              <a:cs typeface="Apple Chancery"/>
            </a:rPr>
            <a:t>Resolution</a:t>
          </a:r>
          <a:r>
            <a:rPr lang="en-US" sz="1600" dirty="0" smtClean="0"/>
            <a:t/>
          </a:r>
          <a:br>
            <a:rPr lang="en-US" sz="1600" dirty="0" smtClean="0"/>
          </a:br>
          <a:r>
            <a:rPr lang="en-US" sz="1400" dirty="0" smtClean="0"/>
            <a:t>{      }</a:t>
          </a:r>
          <a:endParaRPr lang="en-US" sz="1400" dirty="0"/>
        </a:p>
      </dgm:t>
    </dgm:pt>
    <dgm:pt modelId="{22265B04-B362-C142-A6D5-21D50FB911C8}" type="parTrans" cxnId="{202F0BB3-3AF0-F54C-8279-72E02384416E}">
      <dgm:prSet/>
      <dgm:spPr/>
      <dgm:t>
        <a:bodyPr/>
        <a:lstStyle/>
        <a:p>
          <a:endParaRPr lang="en-US"/>
        </a:p>
      </dgm:t>
    </dgm:pt>
    <dgm:pt modelId="{C929BB71-4316-A345-B638-575F61BF119B}" type="sibTrans" cxnId="{202F0BB3-3AF0-F54C-8279-72E02384416E}">
      <dgm:prSet/>
      <dgm:spPr/>
      <dgm:t>
        <a:bodyPr/>
        <a:lstStyle/>
        <a:p>
          <a:endParaRPr lang="en-US"/>
        </a:p>
      </dgm:t>
    </dgm:pt>
    <dgm:pt modelId="{0F28609F-EB72-754D-B52A-3008960548DD}">
      <dgm:prSet phldrT="[Text]" custT="1"/>
      <dgm:spPr>
        <a:solidFill>
          <a:schemeClr val="tx1"/>
        </a:solidFill>
      </dgm:spPr>
      <dgm:t>
        <a:bodyPr lIns="0" tIns="0" rIns="0" bIns="0"/>
        <a:lstStyle/>
        <a:p>
          <a:pPr algn="ctr">
            <a:spcAft>
              <a:spcPts val="0"/>
            </a:spcAft>
          </a:pPr>
          <a:r>
            <a:rPr lang="en-US" sz="1600" dirty="0" smtClean="0">
              <a:latin typeface="Apple Chancery"/>
              <a:cs typeface="Apple Chancery"/>
            </a:rPr>
            <a:t>Ruse</a:t>
          </a:r>
          <a:r>
            <a:rPr lang="en-US" sz="1600" dirty="0" smtClean="0"/>
            <a:t/>
          </a:r>
          <a:br>
            <a:rPr lang="en-US" sz="1600" dirty="0" smtClean="0"/>
          </a:br>
          <a:r>
            <a:rPr lang="en-US" sz="1400" dirty="0" smtClean="0"/>
            <a:t>{      }</a:t>
          </a:r>
          <a:endParaRPr lang="en-US" sz="1400" dirty="0"/>
        </a:p>
      </dgm:t>
    </dgm:pt>
    <dgm:pt modelId="{6D81A45A-F338-D141-8579-8018F6772188}" type="parTrans" cxnId="{F8374F8A-22A3-EC4A-8843-1989321DC263}">
      <dgm:prSet/>
      <dgm:spPr/>
      <dgm:t>
        <a:bodyPr/>
        <a:lstStyle/>
        <a:p>
          <a:endParaRPr lang="en-US"/>
        </a:p>
      </dgm:t>
    </dgm:pt>
    <dgm:pt modelId="{2BA171EC-05BE-E348-9509-C005C6447B7E}" type="sibTrans" cxnId="{F8374F8A-22A3-EC4A-8843-1989321DC263}">
      <dgm:prSet/>
      <dgm:spPr/>
      <dgm:t>
        <a:bodyPr/>
        <a:lstStyle/>
        <a:p>
          <a:endParaRPr lang="en-US"/>
        </a:p>
      </dgm:t>
    </dgm:pt>
    <dgm:pt modelId="{395F739A-84B1-4D49-BDE9-6799C15B6A05}">
      <dgm:prSet phldrT="[Text]" custT="1"/>
      <dgm:spPr>
        <a:solidFill>
          <a:schemeClr val="tx1"/>
        </a:solidFill>
      </dgm:spPr>
      <dgm:t>
        <a:bodyPr lIns="0" tIns="0" rIns="0" bIns="0"/>
        <a:lstStyle/>
        <a:p>
          <a:pPr algn="ctr">
            <a:spcAft>
              <a:spcPts val="0"/>
            </a:spcAft>
          </a:pPr>
          <a:r>
            <a:rPr lang="en-US" sz="1600" dirty="0" smtClean="0">
              <a:latin typeface="Apple Chancery"/>
              <a:cs typeface="Apple Chancery"/>
            </a:rPr>
            <a:t>Vigor</a:t>
          </a:r>
          <a:r>
            <a:rPr lang="en-US" sz="1600" dirty="0" smtClean="0"/>
            <a:t/>
          </a:r>
          <a:br>
            <a:rPr lang="en-US" sz="1600" dirty="0" smtClean="0"/>
          </a:br>
          <a:r>
            <a:rPr lang="en-US" sz="1400" dirty="0" smtClean="0"/>
            <a:t>{      }</a:t>
          </a:r>
          <a:endParaRPr lang="en-US" sz="1400" dirty="0"/>
        </a:p>
      </dgm:t>
    </dgm:pt>
    <dgm:pt modelId="{8F022390-2F48-5A4E-BBB4-8C5E5AD6E0F4}" type="parTrans" cxnId="{24135389-D5A4-7D49-B9F4-DD56A3645963}">
      <dgm:prSet/>
      <dgm:spPr/>
      <dgm:t>
        <a:bodyPr/>
        <a:lstStyle/>
        <a:p>
          <a:endParaRPr lang="en-US"/>
        </a:p>
      </dgm:t>
    </dgm:pt>
    <dgm:pt modelId="{9758420E-7EA3-4148-BA86-779653EB1D15}" type="sibTrans" cxnId="{24135389-D5A4-7D49-B9F4-DD56A3645963}">
      <dgm:prSet/>
      <dgm:spPr/>
      <dgm:t>
        <a:bodyPr/>
        <a:lstStyle/>
        <a:p>
          <a:endParaRPr lang="en-US"/>
        </a:p>
      </dgm:t>
    </dgm:pt>
    <dgm:pt modelId="{F9474D9B-F54C-5249-B453-F395CF68CEAD}">
      <dgm:prSet phldrT="[Text]" custT="1"/>
      <dgm:spPr>
        <a:solidFill>
          <a:schemeClr val="tx1"/>
        </a:solidFill>
      </dgm:spPr>
      <dgm:t>
        <a:bodyPr lIns="0" tIns="0" rIns="0" bIns="0"/>
        <a:lstStyle/>
        <a:p>
          <a:pPr algn="ctr">
            <a:spcAft>
              <a:spcPct val="15000"/>
            </a:spcAft>
          </a:pPr>
          <a:r>
            <a:rPr lang="en-US" sz="900" dirty="0" smtClean="0"/>
            <a:t>Counter x2</a:t>
          </a:r>
          <a:endParaRPr lang="en-US" sz="900" dirty="0"/>
        </a:p>
      </dgm:t>
    </dgm:pt>
    <dgm:pt modelId="{E106FBDE-A26F-8942-9A3F-24EC4F1DC2C1}" type="parTrans" cxnId="{72672065-36FF-D045-94EF-22E950182C5E}">
      <dgm:prSet/>
      <dgm:spPr/>
      <dgm:t>
        <a:bodyPr/>
        <a:lstStyle/>
        <a:p>
          <a:endParaRPr lang="en-US"/>
        </a:p>
      </dgm:t>
    </dgm:pt>
    <dgm:pt modelId="{CB52980F-5F45-084E-A11F-3FA8AB49240C}" type="sibTrans" cxnId="{72672065-36FF-D045-94EF-22E950182C5E}">
      <dgm:prSet/>
      <dgm:spPr/>
      <dgm:t>
        <a:bodyPr/>
        <a:lstStyle/>
        <a:p>
          <a:endParaRPr lang="en-US"/>
        </a:p>
      </dgm:t>
    </dgm:pt>
    <dgm:pt modelId="{D769F6B3-A7B8-B344-B7CB-D5EAC4383B0A}">
      <dgm:prSet phldrT="[Text]" custT="1"/>
      <dgm:spPr>
        <a:solidFill>
          <a:schemeClr val="tx1"/>
        </a:solidFill>
      </dgm:spPr>
      <dgm:t>
        <a:bodyPr lIns="0" tIns="0" rIns="0" bIns="0"/>
        <a:lstStyle/>
        <a:p>
          <a:pPr algn="ctr">
            <a:spcAft>
              <a:spcPct val="15000"/>
            </a:spcAft>
          </a:pPr>
          <a:r>
            <a:rPr lang="en-US" sz="900" dirty="0" smtClean="0"/>
            <a:t>Act x∞</a:t>
          </a:r>
          <a:endParaRPr lang="en-US" sz="900" dirty="0"/>
        </a:p>
      </dgm:t>
    </dgm:pt>
    <dgm:pt modelId="{C49E239E-35D0-8546-A037-3D968205355D}" type="parTrans" cxnId="{0B348C14-32A0-3046-B1F4-036FFC17C05B}">
      <dgm:prSet/>
      <dgm:spPr/>
      <dgm:t>
        <a:bodyPr/>
        <a:lstStyle/>
        <a:p>
          <a:endParaRPr lang="en-US"/>
        </a:p>
      </dgm:t>
    </dgm:pt>
    <dgm:pt modelId="{35D2D52E-62E0-3E41-9E99-69E72E95C27E}" type="sibTrans" cxnId="{0B348C14-32A0-3046-B1F4-036FFC17C05B}">
      <dgm:prSet/>
      <dgm:spPr/>
      <dgm:t>
        <a:bodyPr/>
        <a:lstStyle/>
        <a:p>
          <a:endParaRPr lang="en-US"/>
        </a:p>
      </dgm:t>
    </dgm:pt>
    <dgm:pt modelId="{A543B692-E2E7-484C-8032-2AA30CCF1CA7}">
      <dgm:prSet phldrT="[Text]" custT="1"/>
      <dgm:spPr>
        <a:solidFill>
          <a:schemeClr val="tx1"/>
        </a:solidFill>
      </dgm:spPr>
      <dgm:t>
        <a:bodyPr lIns="0" tIns="0" rIns="0" bIns="0"/>
        <a:lstStyle/>
        <a:p>
          <a:pPr algn="ctr">
            <a:spcAft>
              <a:spcPct val="15000"/>
            </a:spcAft>
          </a:pPr>
          <a:r>
            <a:rPr lang="en-US" sz="900" dirty="0" smtClean="0"/>
            <a:t>Help x3</a:t>
          </a:r>
          <a:endParaRPr lang="en-US" sz="900" dirty="0"/>
        </a:p>
      </dgm:t>
    </dgm:pt>
    <dgm:pt modelId="{56229BD1-E4EA-614F-8196-E6E8B99BB88A}" type="parTrans" cxnId="{66D7E7E3-7286-024B-85D6-129BE190788D}">
      <dgm:prSet/>
      <dgm:spPr/>
      <dgm:t>
        <a:bodyPr/>
        <a:lstStyle/>
        <a:p>
          <a:endParaRPr lang="en-US"/>
        </a:p>
      </dgm:t>
    </dgm:pt>
    <dgm:pt modelId="{7EDDDD54-93B9-B946-83DC-897A7A0E18CA}" type="sibTrans" cxnId="{66D7E7E3-7286-024B-85D6-129BE190788D}">
      <dgm:prSet/>
      <dgm:spPr/>
      <dgm:t>
        <a:bodyPr/>
        <a:lstStyle/>
        <a:p>
          <a:endParaRPr lang="en-US"/>
        </a:p>
      </dgm:t>
    </dgm:pt>
    <dgm:pt modelId="{313DD823-0282-4849-AD69-953E177AAB3E}">
      <dgm:prSet phldrT="[Text]" custT="1"/>
      <dgm:spPr>
        <a:solidFill>
          <a:schemeClr val="tx1"/>
        </a:solidFill>
      </dgm:spPr>
      <dgm:t>
        <a:bodyPr lIns="0" tIns="0" rIns="0" bIns="0"/>
        <a:lstStyle/>
        <a:p>
          <a:pPr algn="ctr">
            <a:spcAft>
              <a:spcPct val="15000"/>
            </a:spcAft>
          </a:pPr>
          <a:r>
            <a:rPr lang="en-US" sz="900" dirty="0" smtClean="0"/>
            <a:t>Restore x1</a:t>
          </a:r>
          <a:endParaRPr lang="en-US" sz="900" dirty="0"/>
        </a:p>
      </dgm:t>
    </dgm:pt>
    <dgm:pt modelId="{638D0099-0A94-B44B-86BD-F5A18E405137}" type="parTrans" cxnId="{811B53BF-665B-B64C-8465-3A8D4814947E}">
      <dgm:prSet/>
      <dgm:spPr/>
      <dgm:t>
        <a:bodyPr/>
        <a:lstStyle/>
        <a:p>
          <a:endParaRPr lang="en-US"/>
        </a:p>
      </dgm:t>
    </dgm:pt>
    <dgm:pt modelId="{FE044EC9-D343-2443-97EC-DBD4753027F1}" type="sibTrans" cxnId="{811B53BF-665B-B64C-8465-3A8D4814947E}">
      <dgm:prSet/>
      <dgm:spPr/>
      <dgm:t>
        <a:bodyPr/>
        <a:lstStyle/>
        <a:p>
          <a:endParaRPr lang="en-US"/>
        </a:p>
      </dgm:t>
    </dgm:pt>
    <dgm:pt modelId="{BBEDEBF6-512C-C140-AA0B-F0F8B0DE346D}">
      <dgm:prSet phldrT="[Text]" custT="1"/>
      <dgm:spPr>
        <a:solidFill>
          <a:schemeClr val="tx1"/>
        </a:solidFill>
      </dgm:spPr>
      <dgm:t>
        <a:bodyPr lIns="0" tIns="0" rIns="0" bIns="0"/>
        <a:lstStyle/>
        <a:p>
          <a:pPr algn="ctr">
            <a:spcAft>
              <a:spcPct val="15000"/>
            </a:spcAft>
          </a:pPr>
          <a:r>
            <a:rPr lang="en-US" sz="900" dirty="0" smtClean="0"/>
            <a:t>Act x∞</a:t>
          </a:r>
          <a:endParaRPr lang="en-US" sz="900" dirty="0"/>
        </a:p>
      </dgm:t>
    </dgm:pt>
    <dgm:pt modelId="{B48F9402-9EF7-8E4C-993A-078775E7A82F}" type="parTrans" cxnId="{0B767AE2-7D29-B24F-BA1F-1639870E629D}">
      <dgm:prSet/>
      <dgm:spPr/>
      <dgm:t>
        <a:bodyPr/>
        <a:lstStyle/>
        <a:p>
          <a:endParaRPr lang="en-US"/>
        </a:p>
      </dgm:t>
    </dgm:pt>
    <dgm:pt modelId="{0EE15DE6-76E4-554E-9DDF-E6B3F300F6FD}" type="sibTrans" cxnId="{0B767AE2-7D29-B24F-BA1F-1639870E629D}">
      <dgm:prSet/>
      <dgm:spPr/>
      <dgm:t>
        <a:bodyPr/>
        <a:lstStyle/>
        <a:p>
          <a:endParaRPr lang="en-US"/>
        </a:p>
      </dgm:t>
    </dgm:pt>
    <dgm:pt modelId="{99519CF7-7D3C-FA4F-82D4-CCC723A2D25E}">
      <dgm:prSet phldrT="[Text]" custT="1"/>
      <dgm:spPr>
        <a:solidFill>
          <a:schemeClr val="tx1"/>
        </a:solidFill>
      </dgm:spPr>
      <dgm:t>
        <a:bodyPr lIns="0" tIns="0" rIns="0" bIns="0"/>
        <a:lstStyle/>
        <a:p>
          <a:pPr algn="ctr">
            <a:spcAft>
              <a:spcPct val="15000"/>
            </a:spcAft>
          </a:pPr>
          <a:r>
            <a:rPr lang="en-US" sz="900" dirty="0" smtClean="0"/>
            <a:t>Attack x2</a:t>
          </a:r>
          <a:endParaRPr lang="en-US" sz="900" dirty="0"/>
        </a:p>
      </dgm:t>
    </dgm:pt>
    <dgm:pt modelId="{209FD4EB-4606-CD4B-9B46-D167F3A31987}" type="parTrans" cxnId="{D4422F05-51F3-3B47-96B3-BE51F93568A2}">
      <dgm:prSet/>
      <dgm:spPr/>
      <dgm:t>
        <a:bodyPr/>
        <a:lstStyle/>
        <a:p>
          <a:endParaRPr lang="en-US"/>
        </a:p>
      </dgm:t>
    </dgm:pt>
    <dgm:pt modelId="{DD3F8E69-49CF-4A44-9AC8-783DD3A7ABE1}" type="sibTrans" cxnId="{D4422F05-51F3-3B47-96B3-BE51F93568A2}">
      <dgm:prSet/>
      <dgm:spPr/>
      <dgm:t>
        <a:bodyPr/>
        <a:lstStyle/>
        <a:p>
          <a:endParaRPr lang="en-US"/>
        </a:p>
      </dgm:t>
    </dgm:pt>
    <dgm:pt modelId="{A15B467D-3342-3947-A53F-68CC9C05B891}">
      <dgm:prSet phldrT="[Text]" custT="1"/>
      <dgm:spPr>
        <a:solidFill>
          <a:schemeClr val="tx1"/>
        </a:solidFill>
      </dgm:spPr>
      <dgm:t>
        <a:bodyPr lIns="0" tIns="0" rIns="0" bIns="0"/>
        <a:lstStyle/>
        <a:p>
          <a:pPr algn="ctr">
            <a:spcAft>
              <a:spcPct val="15000"/>
            </a:spcAft>
          </a:pPr>
          <a:r>
            <a:rPr lang="en-US" sz="900" dirty="0" smtClean="0"/>
            <a:t>Counter x1</a:t>
          </a:r>
          <a:endParaRPr lang="en-US" sz="900" dirty="0"/>
        </a:p>
      </dgm:t>
    </dgm:pt>
    <dgm:pt modelId="{9E52D78D-C4E5-CD47-A3F2-31832B1958C6}" type="parTrans" cxnId="{B273FD50-5C0C-F54E-AFC9-49A9919DE0E7}">
      <dgm:prSet/>
      <dgm:spPr/>
      <dgm:t>
        <a:bodyPr/>
        <a:lstStyle/>
        <a:p>
          <a:endParaRPr lang="en-US"/>
        </a:p>
      </dgm:t>
    </dgm:pt>
    <dgm:pt modelId="{3106F05D-DF5E-C440-BB43-438719DAB064}" type="sibTrans" cxnId="{B273FD50-5C0C-F54E-AFC9-49A9919DE0E7}">
      <dgm:prSet/>
      <dgm:spPr/>
      <dgm:t>
        <a:bodyPr/>
        <a:lstStyle/>
        <a:p>
          <a:endParaRPr lang="en-US"/>
        </a:p>
      </dgm:t>
    </dgm:pt>
    <dgm:pt modelId="{5A2EED1D-C9EB-F742-9152-12F8B9432447}">
      <dgm:prSet phldrT="[Text]" custT="1"/>
      <dgm:spPr>
        <a:solidFill>
          <a:schemeClr val="tx1"/>
        </a:solidFill>
      </dgm:spPr>
      <dgm:t>
        <a:bodyPr lIns="0" tIns="0" rIns="0" bIns="0"/>
        <a:lstStyle/>
        <a:p>
          <a:pPr algn="ctr">
            <a:spcAft>
              <a:spcPct val="15000"/>
            </a:spcAft>
          </a:pPr>
          <a:r>
            <a:rPr lang="en-US" sz="900" dirty="0" smtClean="0"/>
            <a:t>Act x∞</a:t>
          </a:r>
          <a:endParaRPr lang="en-US" sz="900" dirty="0"/>
        </a:p>
      </dgm:t>
    </dgm:pt>
    <dgm:pt modelId="{9A8F9426-7C3F-BF4C-A602-BF8A4DF8ABAB}" type="parTrans" cxnId="{AEDF6F85-35EB-5E4C-9E76-5BE6F2B6182B}">
      <dgm:prSet/>
      <dgm:spPr/>
      <dgm:t>
        <a:bodyPr/>
        <a:lstStyle/>
        <a:p>
          <a:endParaRPr lang="en-US"/>
        </a:p>
      </dgm:t>
    </dgm:pt>
    <dgm:pt modelId="{88000E34-45C9-B849-B9D8-906D2CD4E96D}" type="sibTrans" cxnId="{AEDF6F85-35EB-5E4C-9E76-5BE6F2B6182B}">
      <dgm:prSet/>
      <dgm:spPr/>
      <dgm:t>
        <a:bodyPr/>
        <a:lstStyle/>
        <a:p>
          <a:endParaRPr lang="en-US"/>
        </a:p>
      </dgm:t>
    </dgm:pt>
    <dgm:pt modelId="{248F510C-40B4-6147-9647-B460C18363F1}">
      <dgm:prSet phldrT="[Text]" custT="1"/>
      <dgm:spPr>
        <a:solidFill>
          <a:schemeClr val="tx1"/>
        </a:solidFill>
      </dgm:spPr>
      <dgm:t>
        <a:bodyPr lIns="0" tIns="0" rIns="0" bIns="0"/>
        <a:lstStyle/>
        <a:p>
          <a:pPr algn="ctr">
            <a:spcAft>
              <a:spcPct val="15000"/>
            </a:spcAft>
          </a:pPr>
          <a:r>
            <a:rPr lang="en-US" sz="900" dirty="0" smtClean="0"/>
            <a:t>Attack x1</a:t>
          </a:r>
          <a:endParaRPr lang="en-US" sz="900" dirty="0"/>
        </a:p>
      </dgm:t>
    </dgm:pt>
    <dgm:pt modelId="{08748AA4-AFB2-724C-824B-D312C5914881}" type="parTrans" cxnId="{53120417-060C-A749-ABE4-930F29FF19F0}">
      <dgm:prSet/>
      <dgm:spPr/>
      <dgm:t>
        <a:bodyPr/>
        <a:lstStyle/>
        <a:p>
          <a:endParaRPr lang="en-US"/>
        </a:p>
      </dgm:t>
    </dgm:pt>
    <dgm:pt modelId="{8B8ED52D-6136-F941-A170-09F6A4A8E371}" type="sibTrans" cxnId="{53120417-060C-A749-ABE4-930F29FF19F0}">
      <dgm:prSet/>
      <dgm:spPr/>
      <dgm:t>
        <a:bodyPr/>
        <a:lstStyle/>
        <a:p>
          <a:endParaRPr lang="en-US"/>
        </a:p>
      </dgm:t>
    </dgm:pt>
    <dgm:pt modelId="{90350D4A-DD95-1040-8573-9FA4BB4687E0}">
      <dgm:prSet phldrT="[Text]" custT="1"/>
      <dgm:spPr>
        <a:solidFill>
          <a:schemeClr val="tx1"/>
        </a:solidFill>
      </dgm:spPr>
      <dgm:t>
        <a:bodyPr lIns="0" tIns="0" rIns="0" bIns="0"/>
        <a:lstStyle/>
        <a:p>
          <a:pPr algn="ctr">
            <a:spcAft>
              <a:spcPct val="15000"/>
            </a:spcAft>
          </a:pPr>
          <a:r>
            <a:rPr lang="en-US" sz="900" dirty="0" smtClean="0"/>
            <a:t>Act x∞</a:t>
          </a:r>
          <a:endParaRPr lang="en-US" sz="900" dirty="0"/>
        </a:p>
      </dgm:t>
    </dgm:pt>
    <dgm:pt modelId="{D7FEC2B3-6801-B54D-BD74-02F92920369C}" type="parTrans" cxnId="{E98CC2F8-727A-084D-859F-9288B5FFE103}">
      <dgm:prSet/>
      <dgm:spPr/>
      <dgm:t>
        <a:bodyPr/>
        <a:lstStyle/>
        <a:p>
          <a:endParaRPr lang="en-US"/>
        </a:p>
      </dgm:t>
    </dgm:pt>
    <dgm:pt modelId="{AE8FBED4-F39E-7345-A6D7-D563C97317EB}" type="sibTrans" cxnId="{E98CC2F8-727A-084D-859F-9288B5FFE103}">
      <dgm:prSet/>
      <dgm:spPr/>
      <dgm:t>
        <a:bodyPr/>
        <a:lstStyle/>
        <a:p>
          <a:endParaRPr lang="en-US"/>
        </a:p>
      </dgm:t>
    </dgm:pt>
    <dgm:pt modelId="{844A4125-4ADC-3E4D-9D95-20245F72E070}">
      <dgm:prSet phldrT="[Text]" custT="1"/>
      <dgm:spPr>
        <a:solidFill>
          <a:schemeClr val="tx1"/>
        </a:solidFill>
      </dgm:spPr>
      <dgm:t>
        <a:bodyPr lIns="0" tIns="0" rIns="0" bIns="0"/>
        <a:lstStyle/>
        <a:p>
          <a:pPr algn="ctr">
            <a:spcAft>
              <a:spcPct val="15000"/>
            </a:spcAft>
          </a:pPr>
          <a:r>
            <a:rPr lang="en-US" sz="900" dirty="0" smtClean="0"/>
            <a:t>Attack x1</a:t>
          </a:r>
          <a:endParaRPr lang="en-US" sz="900" dirty="0"/>
        </a:p>
      </dgm:t>
    </dgm:pt>
    <dgm:pt modelId="{ED7A5C7F-5F1C-644E-ACEA-76CE4B7D6539}" type="parTrans" cxnId="{18DC67AF-BFB5-3E4A-B72C-659D05D856C6}">
      <dgm:prSet/>
      <dgm:spPr/>
      <dgm:t>
        <a:bodyPr/>
        <a:lstStyle/>
        <a:p>
          <a:endParaRPr lang="en-US"/>
        </a:p>
      </dgm:t>
    </dgm:pt>
    <dgm:pt modelId="{4D04A3C2-6350-664F-94D7-1E228843279A}" type="sibTrans" cxnId="{18DC67AF-BFB5-3E4A-B72C-659D05D856C6}">
      <dgm:prSet/>
      <dgm:spPr/>
      <dgm:t>
        <a:bodyPr/>
        <a:lstStyle/>
        <a:p>
          <a:endParaRPr lang="en-US"/>
        </a:p>
      </dgm:t>
    </dgm:pt>
    <dgm:pt modelId="{2A04C16A-EED4-EB4C-A98A-FFA8E84F4E15}">
      <dgm:prSet phldrT="[Text]" custT="1"/>
      <dgm:spPr>
        <a:solidFill>
          <a:schemeClr val="tx1"/>
        </a:solidFill>
      </dgm:spPr>
      <dgm:t>
        <a:bodyPr lIns="0" tIns="0" rIns="0" bIns="0"/>
        <a:lstStyle/>
        <a:p>
          <a:pPr algn="ctr">
            <a:spcAft>
              <a:spcPct val="15000"/>
            </a:spcAft>
          </a:pPr>
          <a:r>
            <a:rPr lang="en-US" sz="900" dirty="0" smtClean="0"/>
            <a:t>Act x∞</a:t>
          </a:r>
          <a:endParaRPr lang="en-US" sz="900" dirty="0"/>
        </a:p>
      </dgm:t>
    </dgm:pt>
    <dgm:pt modelId="{DDDB1924-AD7B-CF41-8148-CBE86CE3D719}" type="parTrans" cxnId="{10EF702B-9274-EC4D-9EEC-3ABA15ACFF15}">
      <dgm:prSet/>
      <dgm:spPr/>
      <dgm:t>
        <a:bodyPr/>
        <a:lstStyle/>
        <a:p>
          <a:endParaRPr lang="en-US"/>
        </a:p>
      </dgm:t>
    </dgm:pt>
    <dgm:pt modelId="{18D501D1-BB35-9749-B21D-A8C4CED20499}" type="sibTrans" cxnId="{10EF702B-9274-EC4D-9EEC-3ABA15ACFF15}">
      <dgm:prSet/>
      <dgm:spPr/>
      <dgm:t>
        <a:bodyPr/>
        <a:lstStyle/>
        <a:p>
          <a:endParaRPr lang="en-US"/>
        </a:p>
      </dgm:t>
    </dgm:pt>
    <dgm:pt modelId="{DE7F6C58-12E7-404C-8776-66354AB3A317}">
      <dgm:prSet phldrT="[Text]" custT="1"/>
      <dgm:spPr>
        <a:solidFill>
          <a:schemeClr val="tx1"/>
        </a:solidFill>
      </dgm:spPr>
      <dgm:t>
        <a:bodyPr lIns="0" tIns="0" rIns="0" bIns="0"/>
        <a:lstStyle/>
        <a:p>
          <a:pPr algn="ctr">
            <a:spcAft>
              <a:spcPct val="15000"/>
            </a:spcAft>
          </a:pPr>
          <a:r>
            <a:rPr lang="en-US" sz="900" dirty="0" smtClean="0"/>
            <a:t>Attack x3</a:t>
          </a:r>
          <a:endParaRPr lang="en-US" sz="900" dirty="0"/>
        </a:p>
      </dgm:t>
    </dgm:pt>
    <dgm:pt modelId="{4E13AECA-EF05-6C4B-9FBB-6274190E9CC3}" type="parTrans" cxnId="{F2261B54-2FBA-3B49-A45A-8FD74D45A3FA}">
      <dgm:prSet/>
      <dgm:spPr/>
      <dgm:t>
        <a:bodyPr/>
        <a:lstStyle/>
        <a:p>
          <a:endParaRPr lang="en-US"/>
        </a:p>
      </dgm:t>
    </dgm:pt>
    <dgm:pt modelId="{378D6CEF-76A4-9944-9130-993F9459E10B}" type="sibTrans" cxnId="{F2261B54-2FBA-3B49-A45A-8FD74D45A3FA}">
      <dgm:prSet/>
      <dgm:spPr/>
      <dgm:t>
        <a:bodyPr/>
        <a:lstStyle/>
        <a:p>
          <a:endParaRPr lang="en-US"/>
        </a:p>
      </dgm:t>
    </dgm:pt>
    <dgm:pt modelId="{4BDEF5C6-54B0-DB41-86A1-04D498EF1B0C}">
      <dgm:prSet phldrT="[Text]" custT="1"/>
      <dgm:spPr>
        <a:solidFill>
          <a:schemeClr val="tx1"/>
        </a:solidFill>
      </dgm:spPr>
      <dgm:t>
        <a:bodyPr lIns="0" tIns="0" rIns="0" bIns="0"/>
        <a:lstStyle/>
        <a:p>
          <a:pPr algn="ctr">
            <a:spcAft>
              <a:spcPct val="15000"/>
            </a:spcAft>
          </a:pPr>
          <a:r>
            <a:rPr lang="en-US" sz="900" dirty="0" smtClean="0"/>
            <a:t>Move x2</a:t>
          </a:r>
          <a:endParaRPr lang="en-US" sz="900" dirty="0"/>
        </a:p>
      </dgm:t>
    </dgm:pt>
    <dgm:pt modelId="{F92D3BC9-CC3F-F246-994B-9B4B3F7B268A}" type="parTrans" cxnId="{9486EF18-8A65-A849-93F1-D88C96F76838}">
      <dgm:prSet/>
      <dgm:spPr/>
      <dgm:t>
        <a:bodyPr/>
        <a:lstStyle/>
        <a:p>
          <a:endParaRPr lang="en-US"/>
        </a:p>
      </dgm:t>
    </dgm:pt>
    <dgm:pt modelId="{D7BDFD4C-389C-484D-B066-7B21B77C6BDE}" type="sibTrans" cxnId="{9486EF18-8A65-A849-93F1-D88C96F76838}">
      <dgm:prSet/>
      <dgm:spPr/>
      <dgm:t>
        <a:bodyPr/>
        <a:lstStyle/>
        <a:p>
          <a:endParaRPr lang="en-US"/>
        </a:p>
      </dgm:t>
    </dgm:pt>
    <dgm:pt modelId="{99ECFDFB-6C9D-DA49-B53B-6DC8094D9935}">
      <dgm:prSet phldrT="[Text]" custT="1"/>
      <dgm:spPr>
        <a:solidFill>
          <a:schemeClr val="tx1"/>
        </a:solidFill>
      </dgm:spPr>
      <dgm:t>
        <a:bodyPr lIns="0" tIns="0" rIns="0" bIns="0"/>
        <a:lstStyle/>
        <a:p>
          <a:pPr algn="ctr">
            <a:spcAft>
              <a:spcPct val="15000"/>
            </a:spcAft>
          </a:pPr>
          <a:r>
            <a:rPr lang="en-US" sz="900" dirty="0" smtClean="0"/>
            <a:t>Help x1</a:t>
          </a:r>
          <a:endParaRPr lang="en-US" sz="900" dirty="0"/>
        </a:p>
      </dgm:t>
    </dgm:pt>
    <dgm:pt modelId="{FD55C655-4F6D-C04E-9305-9CFEF4AEB4A1}" type="parTrans" cxnId="{7F42D7DF-79AB-BF4B-AF94-72AAD83526F7}">
      <dgm:prSet/>
      <dgm:spPr/>
      <dgm:t>
        <a:bodyPr/>
        <a:lstStyle/>
        <a:p>
          <a:endParaRPr lang="en-US"/>
        </a:p>
      </dgm:t>
    </dgm:pt>
    <dgm:pt modelId="{3798FFAD-0956-CC4C-8FC9-E8DA813DF850}" type="sibTrans" cxnId="{7F42D7DF-79AB-BF4B-AF94-72AAD83526F7}">
      <dgm:prSet/>
      <dgm:spPr/>
      <dgm:t>
        <a:bodyPr/>
        <a:lstStyle/>
        <a:p>
          <a:endParaRPr lang="en-US"/>
        </a:p>
      </dgm:t>
    </dgm:pt>
    <dgm:pt modelId="{782489AD-7FF3-A540-9660-1965A8925A61}">
      <dgm:prSet phldrT="[Text]" custT="1"/>
      <dgm:spPr>
        <a:solidFill>
          <a:schemeClr val="tx1"/>
        </a:solidFill>
      </dgm:spPr>
      <dgm:t>
        <a:bodyPr lIns="0" tIns="0" rIns="0" bIns="0"/>
        <a:lstStyle/>
        <a:p>
          <a:pPr algn="ctr">
            <a:spcAft>
              <a:spcPct val="15000"/>
            </a:spcAft>
          </a:pPr>
          <a:r>
            <a:rPr lang="en-US" sz="900" dirty="0" smtClean="0"/>
            <a:t>Act x∞</a:t>
          </a:r>
          <a:endParaRPr lang="en-US" sz="900" dirty="0"/>
        </a:p>
      </dgm:t>
    </dgm:pt>
    <dgm:pt modelId="{7BE5E5C9-84D7-3E46-BEDA-8C5CC90E955C}" type="parTrans" cxnId="{B29A7849-A5D7-2E44-9A71-47CF832E3274}">
      <dgm:prSet/>
      <dgm:spPr/>
      <dgm:t>
        <a:bodyPr/>
        <a:lstStyle/>
        <a:p>
          <a:endParaRPr lang="en-US"/>
        </a:p>
      </dgm:t>
    </dgm:pt>
    <dgm:pt modelId="{17D8B615-EF01-AA42-AD64-3AC67BE3027F}" type="sibTrans" cxnId="{B29A7849-A5D7-2E44-9A71-47CF832E3274}">
      <dgm:prSet/>
      <dgm:spPr/>
      <dgm:t>
        <a:bodyPr/>
        <a:lstStyle/>
        <a:p>
          <a:endParaRPr lang="en-US"/>
        </a:p>
      </dgm:t>
    </dgm:pt>
    <dgm:pt modelId="{38F71211-1A60-9847-9EB1-71F8D6C5443F}">
      <dgm:prSet phldrT="[Text]" custT="1"/>
      <dgm:spPr>
        <a:solidFill>
          <a:schemeClr val="tx1"/>
        </a:solidFill>
      </dgm:spPr>
      <dgm:t>
        <a:bodyPr lIns="0" tIns="0" rIns="0" bIns="0"/>
        <a:lstStyle/>
        <a:p>
          <a:pPr algn="ctr">
            <a:spcAft>
              <a:spcPct val="15000"/>
            </a:spcAft>
          </a:pPr>
          <a:r>
            <a:rPr lang="en-US" sz="900" dirty="0" smtClean="0"/>
            <a:t>Help x3</a:t>
          </a:r>
          <a:endParaRPr lang="en-US" sz="900" dirty="0"/>
        </a:p>
      </dgm:t>
    </dgm:pt>
    <dgm:pt modelId="{D4FDD2B1-59AE-C24F-92FC-C60C4BD87180}" type="parTrans" cxnId="{79E14DA4-ECFF-A24F-9670-8A87B1A83014}">
      <dgm:prSet/>
      <dgm:spPr/>
      <dgm:t>
        <a:bodyPr/>
        <a:lstStyle/>
        <a:p>
          <a:endParaRPr lang="en-US"/>
        </a:p>
      </dgm:t>
    </dgm:pt>
    <dgm:pt modelId="{971BF9B0-82E9-BD47-B9AD-74C09E128B57}" type="sibTrans" cxnId="{79E14DA4-ECFF-A24F-9670-8A87B1A83014}">
      <dgm:prSet/>
      <dgm:spPr/>
      <dgm:t>
        <a:bodyPr/>
        <a:lstStyle/>
        <a:p>
          <a:endParaRPr lang="en-US"/>
        </a:p>
      </dgm:t>
    </dgm:pt>
    <dgm:pt modelId="{89F66C92-B07B-5C4C-AD5B-D1D16C9DBD2B}">
      <dgm:prSet phldrT="[Text]" custT="1"/>
      <dgm:spPr>
        <a:solidFill>
          <a:schemeClr val="tx1"/>
        </a:solidFill>
      </dgm:spPr>
      <dgm:t>
        <a:bodyPr lIns="0" tIns="0" rIns="0" bIns="0"/>
        <a:lstStyle/>
        <a:p>
          <a:pPr algn="ctr">
            <a:spcAft>
              <a:spcPct val="15000"/>
            </a:spcAft>
          </a:pPr>
          <a:r>
            <a:rPr lang="en-US" sz="900" dirty="0" smtClean="0"/>
            <a:t>Counter x2</a:t>
          </a:r>
          <a:endParaRPr lang="en-US" sz="900" dirty="0"/>
        </a:p>
      </dgm:t>
    </dgm:pt>
    <dgm:pt modelId="{96774B12-B169-C641-B38A-6D2C05BE23E5}" type="parTrans" cxnId="{DEF526D2-2C37-1B4C-AE75-85E30F3B38D7}">
      <dgm:prSet/>
      <dgm:spPr/>
      <dgm:t>
        <a:bodyPr/>
        <a:lstStyle/>
        <a:p>
          <a:endParaRPr lang="en-US"/>
        </a:p>
      </dgm:t>
    </dgm:pt>
    <dgm:pt modelId="{8A390A07-38ED-7D47-B87B-5A039C78C7EA}" type="sibTrans" cxnId="{DEF526D2-2C37-1B4C-AE75-85E30F3B38D7}">
      <dgm:prSet/>
      <dgm:spPr/>
      <dgm:t>
        <a:bodyPr/>
        <a:lstStyle/>
        <a:p>
          <a:endParaRPr lang="en-US"/>
        </a:p>
      </dgm:t>
    </dgm:pt>
    <dgm:pt modelId="{25DA5D47-2B0D-7B4B-A38C-15C971175297}">
      <dgm:prSet phldrT="[Text]" custT="1"/>
      <dgm:spPr>
        <a:solidFill>
          <a:schemeClr val="tx1"/>
        </a:solidFill>
      </dgm:spPr>
      <dgm:t>
        <a:bodyPr lIns="0" tIns="0" rIns="0" bIns="0"/>
        <a:lstStyle/>
        <a:p>
          <a:pPr algn="ctr">
            <a:spcAft>
              <a:spcPct val="15000"/>
            </a:spcAft>
          </a:pPr>
          <a:r>
            <a:rPr lang="en-US" sz="900" dirty="0" smtClean="0"/>
            <a:t>Move x3</a:t>
          </a:r>
          <a:endParaRPr lang="en-US" sz="900" dirty="0"/>
        </a:p>
      </dgm:t>
    </dgm:pt>
    <dgm:pt modelId="{F8637754-8EA7-0449-8C5D-B68F6190FF3D}" type="parTrans" cxnId="{FECC48ED-1D09-3E41-9817-7EF6ADBC7094}">
      <dgm:prSet/>
      <dgm:spPr/>
      <dgm:t>
        <a:bodyPr/>
        <a:lstStyle/>
        <a:p>
          <a:endParaRPr lang="en-US"/>
        </a:p>
      </dgm:t>
    </dgm:pt>
    <dgm:pt modelId="{E3FC7745-49AF-AA4A-A30E-321257E4CDC1}" type="sibTrans" cxnId="{FECC48ED-1D09-3E41-9817-7EF6ADBC7094}">
      <dgm:prSet/>
      <dgm:spPr/>
      <dgm:t>
        <a:bodyPr/>
        <a:lstStyle/>
        <a:p>
          <a:endParaRPr lang="en-US"/>
        </a:p>
      </dgm:t>
    </dgm:pt>
    <dgm:pt modelId="{DB4BAAB6-B114-4B47-9740-74FD96F66066}">
      <dgm:prSet phldrT="[Text]" custT="1"/>
      <dgm:spPr>
        <a:solidFill>
          <a:schemeClr val="tx1"/>
        </a:solidFill>
      </dgm:spPr>
      <dgm:t>
        <a:bodyPr lIns="0" tIns="0" rIns="0" bIns="0"/>
        <a:lstStyle/>
        <a:p>
          <a:pPr algn="ctr">
            <a:spcAft>
              <a:spcPct val="15000"/>
            </a:spcAft>
          </a:pPr>
          <a:r>
            <a:rPr lang="en-US" sz="900" dirty="0" smtClean="0"/>
            <a:t>Restore x3</a:t>
          </a:r>
          <a:endParaRPr lang="en-US" sz="900" dirty="0"/>
        </a:p>
      </dgm:t>
    </dgm:pt>
    <dgm:pt modelId="{941A210A-8204-304C-9AEC-34F0D69F9FA1}" type="parTrans" cxnId="{45B071B1-17AA-A344-A091-25B3806BC6D4}">
      <dgm:prSet/>
      <dgm:spPr/>
      <dgm:t>
        <a:bodyPr/>
        <a:lstStyle/>
        <a:p>
          <a:endParaRPr lang="en-US"/>
        </a:p>
      </dgm:t>
    </dgm:pt>
    <dgm:pt modelId="{07800D16-151C-DA4A-A77C-F67D5CA4832F}" type="sibTrans" cxnId="{45B071B1-17AA-A344-A091-25B3806BC6D4}">
      <dgm:prSet/>
      <dgm:spPr/>
      <dgm:t>
        <a:bodyPr/>
        <a:lstStyle/>
        <a:p>
          <a:endParaRPr lang="en-US"/>
        </a:p>
      </dgm:t>
    </dgm:pt>
    <dgm:pt modelId="{3BD4BA15-1DB0-8946-8E93-3292D70B065F}">
      <dgm:prSet phldrT="[Text]" custT="1"/>
      <dgm:spPr>
        <a:solidFill>
          <a:schemeClr val="tx1"/>
        </a:solidFill>
      </dgm:spPr>
      <dgm:t>
        <a:bodyPr lIns="0" tIns="0" rIns="0" bIns="0"/>
        <a:lstStyle/>
        <a:p>
          <a:pPr algn="ctr">
            <a:spcAft>
              <a:spcPct val="15000"/>
            </a:spcAft>
          </a:pPr>
          <a:r>
            <a:rPr lang="en-US" sz="900" dirty="0" smtClean="0"/>
            <a:t>Move x2</a:t>
          </a:r>
          <a:endParaRPr lang="en-US" sz="900" dirty="0"/>
        </a:p>
      </dgm:t>
    </dgm:pt>
    <dgm:pt modelId="{1E34D425-78B9-D347-926E-A2E5EF6BEAF1}" type="parTrans" cxnId="{23470123-C8BF-1944-8E34-0001A60DDE7A}">
      <dgm:prSet/>
      <dgm:spPr/>
      <dgm:t>
        <a:bodyPr/>
        <a:lstStyle/>
        <a:p>
          <a:endParaRPr lang="en-US"/>
        </a:p>
      </dgm:t>
    </dgm:pt>
    <dgm:pt modelId="{C2675C90-78DC-0647-AC96-5034239C6021}" type="sibTrans" cxnId="{23470123-C8BF-1944-8E34-0001A60DDE7A}">
      <dgm:prSet/>
      <dgm:spPr/>
      <dgm:t>
        <a:bodyPr/>
        <a:lstStyle/>
        <a:p>
          <a:endParaRPr lang="en-US"/>
        </a:p>
      </dgm:t>
    </dgm:pt>
    <dgm:pt modelId="{8159932D-AB9E-5A46-AA7C-30BD3F8596A5}">
      <dgm:prSet phldrT="[Text]" custT="1"/>
      <dgm:spPr>
        <a:solidFill>
          <a:schemeClr val="tx1"/>
        </a:solidFill>
      </dgm:spPr>
      <dgm:t>
        <a:bodyPr lIns="0" tIns="0" rIns="0" bIns="0"/>
        <a:lstStyle/>
        <a:p>
          <a:pPr algn="ctr">
            <a:spcAft>
              <a:spcPct val="15000"/>
            </a:spcAft>
          </a:pPr>
          <a:r>
            <a:rPr lang="en-US" sz="900" dirty="0" smtClean="0"/>
            <a:t>Move x3</a:t>
          </a:r>
          <a:endParaRPr lang="en-US" sz="900" dirty="0"/>
        </a:p>
      </dgm:t>
    </dgm:pt>
    <dgm:pt modelId="{980DD6CC-FEC3-474F-B350-05313256FCC0}" type="parTrans" cxnId="{61DC3649-01E8-7A4B-BE7E-1470EC63B725}">
      <dgm:prSet/>
      <dgm:spPr/>
      <dgm:t>
        <a:bodyPr/>
        <a:lstStyle/>
        <a:p>
          <a:endParaRPr lang="en-US"/>
        </a:p>
      </dgm:t>
    </dgm:pt>
    <dgm:pt modelId="{0CEF97CB-9288-394A-989A-7CC54DFD4CD8}" type="sibTrans" cxnId="{61DC3649-01E8-7A4B-BE7E-1470EC63B725}">
      <dgm:prSet/>
      <dgm:spPr/>
      <dgm:t>
        <a:bodyPr/>
        <a:lstStyle/>
        <a:p>
          <a:endParaRPr lang="en-US"/>
        </a:p>
      </dgm:t>
    </dgm:pt>
    <dgm:pt modelId="{C7E3D31E-1C64-2A4D-8776-7C247F7D0F2F}">
      <dgm:prSet phldrT="[Text]" custT="1"/>
      <dgm:spPr>
        <a:solidFill>
          <a:schemeClr val="tx1"/>
        </a:solidFill>
      </dgm:spPr>
      <dgm:t>
        <a:bodyPr lIns="0" tIns="0" rIns="0" bIns="0"/>
        <a:lstStyle/>
        <a:p>
          <a:pPr algn="ctr">
            <a:spcAft>
              <a:spcPct val="15000"/>
            </a:spcAft>
          </a:pPr>
          <a:r>
            <a:rPr lang="en-US" sz="900" dirty="0" smtClean="0"/>
            <a:t>Help x2</a:t>
          </a:r>
          <a:endParaRPr lang="en-US" sz="900" dirty="0"/>
        </a:p>
      </dgm:t>
    </dgm:pt>
    <dgm:pt modelId="{E6CA99A0-AAE4-6E48-90E3-2300A3C6C2C5}" type="parTrans" cxnId="{5D7388FE-2D42-3341-B689-6F1EECD7922C}">
      <dgm:prSet/>
      <dgm:spPr/>
      <dgm:t>
        <a:bodyPr/>
        <a:lstStyle/>
        <a:p>
          <a:endParaRPr lang="en-US"/>
        </a:p>
      </dgm:t>
    </dgm:pt>
    <dgm:pt modelId="{EF790C9E-41D2-974B-8225-3E7EEF812409}" type="sibTrans" cxnId="{5D7388FE-2D42-3341-B689-6F1EECD7922C}">
      <dgm:prSet/>
      <dgm:spPr/>
      <dgm:t>
        <a:bodyPr/>
        <a:lstStyle/>
        <a:p>
          <a:endParaRPr lang="en-US"/>
        </a:p>
      </dgm:t>
    </dgm:pt>
    <dgm:pt modelId="{50BA1FF1-3AE0-B144-A4FD-1024B86219B2}">
      <dgm:prSet phldrT="[Text]" custT="1"/>
      <dgm:spPr>
        <a:solidFill>
          <a:schemeClr val="tx1"/>
        </a:solidFill>
      </dgm:spPr>
      <dgm:t>
        <a:bodyPr lIns="0" tIns="0" rIns="0" bIns="0"/>
        <a:lstStyle/>
        <a:p>
          <a:pPr algn="ctr">
            <a:spcAft>
              <a:spcPct val="15000"/>
            </a:spcAft>
          </a:pPr>
          <a:r>
            <a:rPr lang="en-US" sz="900" dirty="0" smtClean="0"/>
            <a:t>Counter x3</a:t>
          </a:r>
          <a:endParaRPr lang="en-US" sz="1600" dirty="0" smtClean="0"/>
        </a:p>
      </dgm:t>
    </dgm:pt>
    <dgm:pt modelId="{716DF89F-813D-F347-84ED-4EDE89DA7669}" type="parTrans" cxnId="{0C939744-E848-B948-BE7D-FCA30C0A5CFA}">
      <dgm:prSet/>
      <dgm:spPr/>
      <dgm:t>
        <a:bodyPr/>
        <a:lstStyle/>
        <a:p>
          <a:endParaRPr lang="en-US"/>
        </a:p>
      </dgm:t>
    </dgm:pt>
    <dgm:pt modelId="{2A42D2CB-32F2-AA4D-8D7F-D3F2FE6246AE}" type="sibTrans" cxnId="{0C939744-E848-B948-BE7D-FCA30C0A5CFA}">
      <dgm:prSet/>
      <dgm:spPr/>
      <dgm:t>
        <a:bodyPr/>
        <a:lstStyle/>
        <a:p>
          <a:endParaRPr lang="en-US"/>
        </a:p>
      </dgm:t>
    </dgm:pt>
    <dgm:pt modelId="{4DFDC473-2A0B-434B-9972-B865708D90A7}">
      <dgm:prSet phldrT="[Text]" custT="1"/>
      <dgm:spPr>
        <a:solidFill>
          <a:schemeClr val="tx1"/>
        </a:solidFill>
      </dgm:spPr>
      <dgm:t>
        <a:bodyPr lIns="0" tIns="0" rIns="0" bIns="0"/>
        <a:lstStyle/>
        <a:p>
          <a:pPr algn="ctr">
            <a:spcAft>
              <a:spcPct val="15000"/>
            </a:spcAft>
          </a:pPr>
          <a:r>
            <a:rPr lang="en-US" sz="900" dirty="0" smtClean="0"/>
            <a:t>Help x2</a:t>
          </a:r>
          <a:endParaRPr lang="en-US" sz="1600" dirty="0" smtClean="0"/>
        </a:p>
      </dgm:t>
    </dgm:pt>
    <dgm:pt modelId="{79E0EC3B-63EB-8C43-8E25-94732704808C}" type="parTrans" cxnId="{6CFC50FE-D3CA-8745-A112-281EBD1BAD03}">
      <dgm:prSet/>
      <dgm:spPr/>
      <dgm:t>
        <a:bodyPr/>
        <a:lstStyle/>
        <a:p>
          <a:endParaRPr lang="en-US"/>
        </a:p>
      </dgm:t>
    </dgm:pt>
    <dgm:pt modelId="{C67C8A75-53C8-6145-908C-800FC276DF16}" type="sibTrans" cxnId="{6CFC50FE-D3CA-8745-A112-281EBD1BAD03}">
      <dgm:prSet/>
      <dgm:spPr/>
      <dgm:t>
        <a:bodyPr/>
        <a:lstStyle/>
        <a:p>
          <a:endParaRPr lang="en-US"/>
        </a:p>
      </dgm:t>
    </dgm:pt>
    <dgm:pt modelId="{81BC8650-A096-A741-BD83-9C20D8F8230F}">
      <dgm:prSet phldrT="[Text]" custT="1"/>
      <dgm:spPr>
        <a:solidFill>
          <a:schemeClr val="tx1"/>
        </a:solidFill>
      </dgm:spPr>
      <dgm:t>
        <a:bodyPr lIns="0" tIns="0" rIns="0" bIns="0"/>
        <a:lstStyle/>
        <a:p>
          <a:pPr algn="ctr">
            <a:spcAft>
              <a:spcPct val="15000"/>
            </a:spcAft>
          </a:pPr>
          <a:r>
            <a:rPr lang="en-US" sz="900" dirty="0" smtClean="0"/>
            <a:t>Attack x1</a:t>
          </a:r>
          <a:endParaRPr lang="en-US" sz="1600" dirty="0" smtClean="0"/>
        </a:p>
      </dgm:t>
    </dgm:pt>
    <dgm:pt modelId="{C2768896-431E-B447-9FD2-0B73BC70D28C}" type="parTrans" cxnId="{093E83B2-D9E5-F041-9DA5-F26A29DF5201}">
      <dgm:prSet/>
      <dgm:spPr/>
      <dgm:t>
        <a:bodyPr/>
        <a:lstStyle/>
        <a:p>
          <a:endParaRPr lang="en-US"/>
        </a:p>
      </dgm:t>
    </dgm:pt>
    <dgm:pt modelId="{A1150558-8FD8-7F4B-9391-169B7EF26BA6}" type="sibTrans" cxnId="{093E83B2-D9E5-F041-9DA5-F26A29DF5201}">
      <dgm:prSet/>
      <dgm:spPr/>
      <dgm:t>
        <a:bodyPr/>
        <a:lstStyle/>
        <a:p>
          <a:endParaRPr lang="en-US"/>
        </a:p>
      </dgm:t>
    </dgm:pt>
    <dgm:pt modelId="{1BD69C6E-0370-6A42-859D-D3FDB261AB45}">
      <dgm:prSet phldrT="[Text]" custT="1"/>
      <dgm:spPr>
        <a:solidFill>
          <a:schemeClr val="tx1"/>
        </a:solidFill>
      </dgm:spPr>
      <dgm:t>
        <a:bodyPr lIns="0" tIns="0" rIns="0" bIns="0"/>
        <a:lstStyle/>
        <a:p>
          <a:pPr algn="ctr">
            <a:spcAft>
              <a:spcPct val="15000"/>
            </a:spcAft>
          </a:pPr>
          <a:r>
            <a:rPr lang="en-US" sz="900" smtClean="0"/>
            <a:t>Act </a:t>
          </a:r>
          <a:r>
            <a:rPr lang="en-US" sz="900" dirty="0" smtClean="0"/>
            <a:t>x∞</a:t>
          </a:r>
          <a:endParaRPr lang="en-US" sz="1600" dirty="0" smtClean="0"/>
        </a:p>
      </dgm:t>
    </dgm:pt>
    <dgm:pt modelId="{6FFB838E-71E7-AE43-A43D-3AB473A7A66F}" type="parTrans" cxnId="{FFF8FA5A-2E33-0A40-ACDA-BF4E91703B07}">
      <dgm:prSet/>
      <dgm:spPr/>
      <dgm:t>
        <a:bodyPr/>
        <a:lstStyle/>
        <a:p>
          <a:endParaRPr lang="en-US"/>
        </a:p>
      </dgm:t>
    </dgm:pt>
    <dgm:pt modelId="{D1015E03-432B-CE45-9E18-17B468A24D55}" type="sibTrans" cxnId="{FFF8FA5A-2E33-0A40-ACDA-BF4E91703B07}">
      <dgm:prSet/>
      <dgm:spPr/>
      <dgm:t>
        <a:bodyPr/>
        <a:lstStyle/>
        <a:p>
          <a:endParaRPr lang="en-US"/>
        </a:p>
      </dgm:t>
    </dgm:pt>
    <dgm:pt modelId="{1C173B02-5CCA-DC44-B884-4312F23E529C}" type="pres">
      <dgm:prSet presAssocID="{B1C16886-5E66-7A4F-94D8-90B1645248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8A4283-730A-FE40-BAAD-5C97D85A8AC3}" type="pres">
      <dgm:prSet presAssocID="{B1C16886-5E66-7A4F-94D8-90B164524804}" presName="fgShape" presStyleLbl="fgShp" presStyleIdx="0" presStyleCnt="1" custLinFactNeighborX="-393" custLinFactNeighborY="64186"/>
      <dgm:spPr>
        <a:blipFill dpi="0" rotWithShape="0">
          <a:blip xmlns:r="http://schemas.openxmlformats.org/officeDocument/2006/relationships" r:embed="rId1">
            <a:alphaModFix amt="0"/>
            <a:duotone>
              <a:schemeClr val="accent1">
                <a:tint val="55000"/>
                <a:hueOff val="0"/>
                <a:satOff val="0"/>
                <a:lumOff val="0"/>
                <a:alphaOff val="0"/>
                <a:shade val="40000"/>
              </a:schemeClr>
              <a:schemeClr val="accent1">
                <a:tint val="55000"/>
                <a:hueOff val="0"/>
                <a:satOff val="0"/>
                <a:lumOff val="0"/>
                <a:alphaOff val="0"/>
                <a:tint val="42000"/>
              </a:schemeClr>
            </a:duotone>
          </a:blip>
          <a:srcRect/>
          <a:tile tx="0" ty="0" sx="40000" sy="40000" flip="none" algn="tl"/>
        </a:blipFill>
      </dgm:spPr>
      <dgm:t>
        <a:bodyPr/>
        <a:lstStyle/>
        <a:p>
          <a:endParaRPr lang="en-US"/>
        </a:p>
      </dgm:t>
    </dgm:pt>
    <dgm:pt modelId="{D238501F-AE09-354B-A1B9-AB4F879FADB2}" type="pres">
      <dgm:prSet presAssocID="{B1C16886-5E66-7A4F-94D8-90B164524804}" presName="linComp" presStyleCnt="0"/>
      <dgm:spPr/>
      <dgm:t>
        <a:bodyPr/>
        <a:lstStyle/>
        <a:p>
          <a:endParaRPr lang="en-US"/>
        </a:p>
      </dgm:t>
    </dgm:pt>
    <dgm:pt modelId="{5249F9F9-C37E-A24A-8D94-E6BAF35B1689}" type="pres">
      <dgm:prSet presAssocID="{4992485E-4D0F-8840-9CFB-081F2C2D509F}" presName="compNode" presStyleCnt="0"/>
      <dgm:spPr/>
      <dgm:t>
        <a:bodyPr/>
        <a:lstStyle/>
        <a:p>
          <a:endParaRPr lang="en-US"/>
        </a:p>
      </dgm:t>
    </dgm:pt>
    <dgm:pt modelId="{30297FB3-43D1-DB47-BF2B-8FBEC834C9C3}" type="pres">
      <dgm:prSet presAssocID="{4992485E-4D0F-8840-9CFB-081F2C2D509F}" presName="bkgdShape" presStyleLbl="node1" presStyleIdx="0" presStyleCnt="7"/>
      <dgm:spPr/>
      <dgm:t>
        <a:bodyPr/>
        <a:lstStyle/>
        <a:p>
          <a:endParaRPr lang="en-US"/>
        </a:p>
      </dgm:t>
    </dgm:pt>
    <dgm:pt modelId="{A1357542-EFC0-1B4D-AF66-10E6FCD82134}" type="pres">
      <dgm:prSet presAssocID="{4992485E-4D0F-8840-9CFB-081F2C2D509F}" presName="node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B1D30-54F1-CC43-9904-0505C2E55FDD}" type="pres">
      <dgm:prSet presAssocID="{4992485E-4D0F-8840-9CFB-081F2C2D509F}" presName="invisiNode" presStyleLbl="node1" presStyleIdx="0" presStyleCnt="7"/>
      <dgm:spPr/>
      <dgm:t>
        <a:bodyPr/>
        <a:lstStyle/>
        <a:p>
          <a:endParaRPr lang="en-US"/>
        </a:p>
      </dgm:t>
    </dgm:pt>
    <dgm:pt modelId="{D6CEC584-C311-7F45-8B42-17DF77AB6D00}" type="pres">
      <dgm:prSet presAssocID="{4992485E-4D0F-8840-9CFB-081F2C2D509F}" presName="imagNode" presStyleLbl="fgImgPlace1" presStyleIdx="0" presStyleCnt="7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3" t="-575" r="423" b="-77929"/>
          </a:stretch>
        </a:blipFill>
      </dgm:spPr>
      <dgm:t>
        <a:bodyPr/>
        <a:lstStyle/>
        <a:p>
          <a:endParaRPr lang="en-US"/>
        </a:p>
      </dgm:t>
    </dgm:pt>
    <dgm:pt modelId="{8AD7F2A6-6E59-7745-9F07-3E82E5C7C685}" type="pres">
      <dgm:prSet presAssocID="{E101BBAE-74D3-2441-9618-8F75CA60C6B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50FEA6D-64DF-9842-B1D1-D9919B513B66}" type="pres">
      <dgm:prSet presAssocID="{6A8FE48B-FAF3-DD44-BD5A-93E0114D4716}" presName="compNode" presStyleCnt="0"/>
      <dgm:spPr/>
      <dgm:t>
        <a:bodyPr/>
        <a:lstStyle/>
        <a:p>
          <a:endParaRPr lang="en-US"/>
        </a:p>
      </dgm:t>
    </dgm:pt>
    <dgm:pt modelId="{9CFCA100-B36A-8B41-87C1-D049149D6503}" type="pres">
      <dgm:prSet presAssocID="{6A8FE48B-FAF3-DD44-BD5A-93E0114D4716}" presName="bkgdShape" presStyleLbl="node1" presStyleIdx="1" presStyleCnt="7" custLinFactNeighborY="344"/>
      <dgm:spPr/>
      <dgm:t>
        <a:bodyPr/>
        <a:lstStyle/>
        <a:p>
          <a:endParaRPr lang="en-US"/>
        </a:p>
      </dgm:t>
    </dgm:pt>
    <dgm:pt modelId="{BF1D5183-F471-EB44-B701-0FE031F5EB0D}" type="pres">
      <dgm:prSet presAssocID="{6A8FE48B-FAF3-DD44-BD5A-93E0114D4716}" presName="node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90B52-994C-E940-9435-988B57009617}" type="pres">
      <dgm:prSet presAssocID="{6A8FE48B-FAF3-DD44-BD5A-93E0114D4716}" presName="invisiNode" presStyleLbl="node1" presStyleIdx="1" presStyleCnt="7"/>
      <dgm:spPr/>
      <dgm:t>
        <a:bodyPr/>
        <a:lstStyle/>
        <a:p>
          <a:endParaRPr lang="en-US"/>
        </a:p>
      </dgm:t>
    </dgm:pt>
    <dgm:pt modelId="{7B2B2862-5D50-9F40-AABD-E46494710DA6}" type="pres">
      <dgm:prSet presAssocID="{6A8FE48B-FAF3-DD44-BD5A-93E0114D4716}" presName="imagNode" presStyleLbl="fgImgPlace1" presStyleIdx="1" presStyleCnt="7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5538" t="-8948" r="-46962" b="-66776"/>
          </a:stretch>
        </a:blipFill>
      </dgm:spPr>
      <dgm:t>
        <a:bodyPr/>
        <a:lstStyle/>
        <a:p>
          <a:endParaRPr lang="en-US"/>
        </a:p>
      </dgm:t>
    </dgm:pt>
    <dgm:pt modelId="{7D957489-90CB-F34F-B48E-C00F73818157}" type="pres">
      <dgm:prSet presAssocID="{741B1DD2-A436-FD45-8BD9-7836B76FEAB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4DA0907-765A-CC47-BB20-8341771C44C8}" type="pres">
      <dgm:prSet presAssocID="{60820D54-3164-0743-9AFF-7381A80D6302}" presName="compNode" presStyleCnt="0"/>
      <dgm:spPr/>
      <dgm:t>
        <a:bodyPr/>
        <a:lstStyle/>
        <a:p>
          <a:endParaRPr lang="en-US"/>
        </a:p>
      </dgm:t>
    </dgm:pt>
    <dgm:pt modelId="{75F6F353-903F-7048-AABB-646E7E3FE198}" type="pres">
      <dgm:prSet presAssocID="{60820D54-3164-0743-9AFF-7381A80D6302}" presName="bkgdShape" presStyleLbl="node1" presStyleIdx="2" presStyleCnt="7"/>
      <dgm:spPr/>
      <dgm:t>
        <a:bodyPr/>
        <a:lstStyle/>
        <a:p>
          <a:endParaRPr lang="en-US"/>
        </a:p>
      </dgm:t>
    </dgm:pt>
    <dgm:pt modelId="{C3DBCF3F-0D22-DC48-B452-6232611D95F7}" type="pres">
      <dgm:prSet presAssocID="{60820D54-3164-0743-9AFF-7381A80D6302}" presName="nodeT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94949-8293-514D-8F7E-93AC73F96379}" type="pres">
      <dgm:prSet presAssocID="{60820D54-3164-0743-9AFF-7381A80D6302}" presName="invisiNode" presStyleLbl="node1" presStyleIdx="2" presStyleCnt="7"/>
      <dgm:spPr/>
      <dgm:t>
        <a:bodyPr/>
        <a:lstStyle/>
        <a:p>
          <a:endParaRPr lang="en-US"/>
        </a:p>
      </dgm:t>
    </dgm:pt>
    <dgm:pt modelId="{20B56B0F-68D2-AD47-AE88-43B8B908595D}" type="pres">
      <dgm:prSet presAssocID="{60820D54-3164-0743-9AFF-7381A80D6302}" presName="imagNode" presStyleLbl="fgImgPlace1" presStyleIdx="2" presStyleCnt="7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382" t="-26558" r="1773" b="-169383"/>
          </a:stretch>
        </a:blipFill>
      </dgm:spPr>
      <dgm:t>
        <a:bodyPr/>
        <a:lstStyle/>
        <a:p>
          <a:endParaRPr lang="en-US"/>
        </a:p>
      </dgm:t>
    </dgm:pt>
    <dgm:pt modelId="{5A9A5126-DA00-3142-9737-BE01A55CF560}" type="pres">
      <dgm:prSet presAssocID="{F04A708B-F9C0-D440-81D4-E8670FE5F91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CE16132-ED10-7F48-A77B-7EF2B79797BE}" type="pres">
      <dgm:prSet presAssocID="{97C56A86-57A9-AA41-BDA7-2B9FC05984D2}" presName="compNode" presStyleCnt="0"/>
      <dgm:spPr/>
      <dgm:t>
        <a:bodyPr/>
        <a:lstStyle/>
        <a:p>
          <a:endParaRPr lang="en-US"/>
        </a:p>
      </dgm:t>
    </dgm:pt>
    <dgm:pt modelId="{65AB4DD0-0D7C-144B-BE2F-958B341068CE}" type="pres">
      <dgm:prSet presAssocID="{97C56A86-57A9-AA41-BDA7-2B9FC05984D2}" presName="bkgdShape" presStyleLbl="node1" presStyleIdx="3" presStyleCnt="7"/>
      <dgm:spPr/>
      <dgm:t>
        <a:bodyPr/>
        <a:lstStyle/>
        <a:p>
          <a:endParaRPr lang="en-US"/>
        </a:p>
      </dgm:t>
    </dgm:pt>
    <dgm:pt modelId="{BF062D7F-7D8C-354F-91A6-3AC806C4F736}" type="pres">
      <dgm:prSet presAssocID="{97C56A86-57A9-AA41-BDA7-2B9FC05984D2}" presName="nodeT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086FB-19C3-4C44-A012-374FE47CA45F}" type="pres">
      <dgm:prSet presAssocID="{97C56A86-57A9-AA41-BDA7-2B9FC05984D2}" presName="invisiNode" presStyleLbl="node1" presStyleIdx="3" presStyleCnt="7"/>
      <dgm:spPr/>
      <dgm:t>
        <a:bodyPr/>
        <a:lstStyle/>
        <a:p>
          <a:endParaRPr lang="en-US"/>
        </a:p>
      </dgm:t>
    </dgm:pt>
    <dgm:pt modelId="{7C82B499-37BC-D04E-B84F-A5ACE0537A15}" type="pres">
      <dgm:prSet presAssocID="{97C56A86-57A9-AA41-BDA7-2B9FC05984D2}" presName="imagNode" presStyleLbl="fgImgPlace1" presStyleIdx="3" presStyleCnt="7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30" t="-2311" r="944" b="-57565"/>
          </a:stretch>
        </a:blipFill>
      </dgm:spPr>
      <dgm:t>
        <a:bodyPr/>
        <a:lstStyle/>
        <a:p>
          <a:endParaRPr lang="en-US"/>
        </a:p>
      </dgm:t>
    </dgm:pt>
    <dgm:pt modelId="{032E4F5C-4F7A-4A4B-99BA-390289B0FC70}" type="pres">
      <dgm:prSet presAssocID="{5B22B716-A98B-3445-BE84-FD616891233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894E63-B792-9D40-89C8-41BDCA9C3104}" type="pres">
      <dgm:prSet presAssocID="{C906D826-711F-514A-B442-CBCA3D752CE8}" presName="compNode" presStyleCnt="0"/>
      <dgm:spPr/>
      <dgm:t>
        <a:bodyPr/>
        <a:lstStyle/>
        <a:p>
          <a:endParaRPr lang="en-US"/>
        </a:p>
      </dgm:t>
    </dgm:pt>
    <dgm:pt modelId="{33361876-011E-044E-BCB6-628D45643848}" type="pres">
      <dgm:prSet presAssocID="{C906D826-711F-514A-B442-CBCA3D752CE8}" presName="bkgdShape" presStyleLbl="node1" presStyleIdx="4" presStyleCnt="7"/>
      <dgm:spPr/>
      <dgm:t>
        <a:bodyPr/>
        <a:lstStyle/>
        <a:p>
          <a:endParaRPr lang="en-US"/>
        </a:p>
      </dgm:t>
    </dgm:pt>
    <dgm:pt modelId="{AD742F12-69FC-F542-B6EB-5F4FE51EDF4D}" type="pres">
      <dgm:prSet presAssocID="{C906D826-711F-514A-B442-CBCA3D752CE8}" presName="node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ACF8DB-3907-0E4A-BEDC-801DFEEA2167}" type="pres">
      <dgm:prSet presAssocID="{C906D826-711F-514A-B442-CBCA3D752CE8}" presName="invisiNode" presStyleLbl="node1" presStyleIdx="4" presStyleCnt="7"/>
      <dgm:spPr/>
      <dgm:t>
        <a:bodyPr/>
        <a:lstStyle/>
        <a:p>
          <a:endParaRPr lang="en-US"/>
        </a:p>
      </dgm:t>
    </dgm:pt>
    <dgm:pt modelId="{9FCBE523-9165-D240-9432-1DD6509E47A9}" type="pres">
      <dgm:prSet presAssocID="{C906D826-711F-514A-B442-CBCA3D752CE8}" presName="imagNode" presStyleLbl="fgImgPlace1" presStyleIdx="4" presStyleCnt="7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225" t="-14252" r="-12359" b="-85792"/>
          </a:stretch>
        </a:blipFill>
      </dgm:spPr>
      <dgm:t>
        <a:bodyPr/>
        <a:lstStyle/>
        <a:p>
          <a:endParaRPr lang="en-US"/>
        </a:p>
      </dgm:t>
    </dgm:pt>
    <dgm:pt modelId="{C89FD519-4458-614F-A47B-1D24907FCFD4}" type="pres">
      <dgm:prSet presAssocID="{C929BB71-4316-A345-B638-575F61BF119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94DD5DE-EDAC-814C-98E4-49D09715E826}" type="pres">
      <dgm:prSet presAssocID="{0F28609F-EB72-754D-B52A-3008960548DD}" presName="compNode" presStyleCnt="0"/>
      <dgm:spPr/>
      <dgm:t>
        <a:bodyPr/>
        <a:lstStyle/>
        <a:p>
          <a:endParaRPr lang="en-US"/>
        </a:p>
      </dgm:t>
    </dgm:pt>
    <dgm:pt modelId="{92B83E8B-2C0E-8346-9842-7C0FC38863D0}" type="pres">
      <dgm:prSet presAssocID="{0F28609F-EB72-754D-B52A-3008960548DD}" presName="bkgdShape" presStyleLbl="node1" presStyleIdx="5" presStyleCnt="7"/>
      <dgm:spPr/>
      <dgm:t>
        <a:bodyPr/>
        <a:lstStyle/>
        <a:p>
          <a:endParaRPr lang="en-US"/>
        </a:p>
      </dgm:t>
    </dgm:pt>
    <dgm:pt modelId="{710EE147-95AA-8840-A725-F69A385A1147}" type="pres">
      <dgm:prSet presAssocID="{0F28609F-EB72-754D-B52A-3008960548DD}" presName="nodeT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1CCE6-AA2C-9D41-A6FE-E9A8FA867DF0}" type="pres">
      <dgm:prSet presAssocID="{0F28609F-EB72-754D-B52A-3008960548DD}" presName="invisiNode" presStyleLbl="node1" presStyleIdx="5" presStyleCnt="7"/>
      <dgm:spPr/>
      <dgm:t>
        <a:bodyPr/>
        <a:lstStyle/>
        <a:p>
          <a:endParaRPr lang="en-US"/>
        </a:p>
      </dgm:t>
    </dgm:pt>
    <dgm:pt modelId="{F25F4176-F220-014B-AAC7-8DEAF54573BE}" type="pres">
      <dgm:prSet presAssocID="{0F28609F-EB72-754D-B52A-3008960548DD}" presName="imagNode" presStyleLbl="fgImgPlace1" presStyleIdx="5" presStyleCnt="7"/>
      <dgm:spPr>
        <a:blipFill dpi="0" rotWithShape="1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146" t="-64141" r="-886" b="-10289"/>
          </a:stretch>
        </a:blipFill>
      </dgm:spPr>
      <dgm:t>
        <a:bodyPr/>
        <a:lstStyle/>
        <a:p>
          <a:endParaRPr lang="en-US"/>
        </a:p>
      </dgm:t>
    </dgm:pt>
    <dgm:pt modelId="{ACF6C0C6-FAD3-4E46-90DB-0A0CF66FD2B2}" type="pres">
      <dgm:prSet presAssocID="{2BA171EC-05BE-E348-9509-C005C6447B7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F58C887-DB5C-E843-A323-9BE12C11DB61}" type="pres">
      <dgm:prSet presAssocID="{395F739A-84B1-4D49-BDE9-6799C15B6A05}" presName="compNode" presStyleCnt="0"/>
      <dgm:spPr/>
      <dgm:t>
        <a:bodyPr/>
        <a:lstStyle/>
        <a:p>
          <a:endParaRPr lang="en-US"/>
        </a:p>
      </dgm:t>
    </dgm:pt>
    <dgm:pt modelId="{AEEE07BE-6891-5942-A105-757D5A010764}" type="pres">
      <dgm:prSet presAssocID="{395F739A-84B1-4D49-BDE9-6799C15B6A05}" presName="bkgdShape" presStyleLbl="node1" presStyleIdx="6" presStyleCnt="7"/>
      <dgm:spPr/>
      <dgm:t>
        <a:bodyPr/>
        <a:lstStyle/>
        <a:p>
          <a:endParaRPr lang="en-US"/>
        </a:p>
      </dgm:t>
    </dgm:pt>
    <dgm:pt modelId="{4416A299-BAC6-DE4F-97A3-F8E5840FE0A8}" type="pres">
      <dgm:prSet presAssocID="{395F739A-84B1-4D49-BDE9-6799C15B6A05}" presName="node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6C4F0-B097-5D47-96E1-3E23406674F8}" type="pres">
      <dgm:prSet presAssocID="{395F739A-84B1-4D49-BDE9-6799C15B6A05}" presName="invisiNode" presStyleLbl="node1" presStyleIdx="6" presStyleCnt="7"/>
      <dgm:spPr/>
      <dgm:t>
        <a:bodyPr/>
        <a:lstStyle/>
        <a:p>
          <a:endParaRPr lang="en-US"/>
        </a:p>
      </dgm:t>
    </dgm:pt>
    <dgm:pt modelId="{195EFFCC-A711-8F45-B24D-3392B88DE610}" type="pres">
      <dgm:prSet presAssocID="{395F739A-84B1-4D49-BDE9-6799C15B6A05}" presName="imagNode" presStyleLbl="fgImgPlace1" presStyleIdx="6" presStyleCnt="7"/>
      <dgm:spPr>
        <a:blipFill dpi="0"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377" t="6196" r="-1623" b="-6196"/>
          </a:stretch>
        </a:blipFill>
      </dgm:spPr>
      <dgm:t>
        <a:bodyPr/>
        <a:lstStyle/>
        <a:p>
          <a:endParaRPr lang="en-US"/>
        </a:p>
      </dgm:t>
    </dgm:pt>
  </dgm:ptLst>
  <dgm:cxnLst>
    <dgm:cxn modelId="{9B0B078C-2045-E042-9558-27413D9F607C}" type="presOf" srcId="{844A4125-4ADC-3E4D-9D95-20245F72E070}" destId="{92B83E8B-2C0E-8346-9842-7C0FC38863D0}" srcOrd="0" destOrd="3" presId="urn:microsoft.com/office/officeart/2005/8/layout/hList7"/>
    <dgm:cxn modelId="{39706561-2C1F-4240-8E52-3A38F0CC29B7}" type="presOf" srcId="{38F71211-1A60-9847-9EB1-71F8D6C5443F}" destId="{30297FB3-43D1-DB47-BF2B-8FBEC834C9C3}" srcOrd="0" destOrd="1" presId="urn:microsoft.com/office/officeart/2005/8/layout/hList7"/>
    <dgm:cxn modelId="{179A2262-BA09-1244-8DEA-A021B1D5B69A}" type="presOf" srcId="{25DA5D47-2B0D-7B4B-A38C-15C971175297}" destId="{65AB4DD0-0D7C-144B-BE2F-958B341068CE}" srcOrd="0" destOrd="1" presId="urn:microsoft.com/office/officeart/2005/8/layout/hList7"/>
    <dgm:cxn modelId="{FE591AB8-38BC-234A-924C-5C85EA4A2213}" type="presOf" srcId="{C906D826-711F-514A-B442-CBCA3D752CE8}" destId="{33361876-011E-044E-BCB6-628D45643848}" srcOrd="0" destOrd="0" presId="urn:microsoft.com/office/officeart/2005/8/layout/hList7"/>
    <dgm:cxn modelId="{ADD81304-9719-C541-9747-583569507E05}" type="presOf" srcId="{4DFDC473-2A0B-434B-9972-B865708D90A7}" destId="{9CFCA100-B36A-8B41-87C1-D049149D6503}" srcOrd="0" destOrd="2" presId="urn:microsoft.com/office/officeart/2005/8/layout/hList7"/>
    <dgm:cxn modelId="{E98CC2F8-727A-084D-859F-9288B5FFE103}" srcId="{C906D826-711F-514A-B442-CBCA3D752CE8}" destId="{90350D4A-DD95-1040-8573-9FA4BB4687E0}" srcOrd="3" destOrd="0" parTransId="{D7FEC2B3-6801-B54D-BD74-02F92920369C}" sibTransId="{AE8FBED4-F39E-7345-A6D7-D563C97317EB}"/>
    <dgm:cxn modelId="{18DC67AF-BFB5-3E4A-B72C-659D05D856C6}" srcId="{0F28609F-EB72-754D-B52A-3008960548DD}" destId="{844A4125-4ADC-3E4D-9D95-20245F72E070}" srcOrd="2" destOrd="0" parTransId="{ED7A5C7F-5F1C-644E-ACEA-76CE4B7D6539}" sibTransId="{4D04A3C2-6350-664F-94D7-1E228843279A}"/>
    <dgm:cxn modelId="{5D7388FE-2D42-3341-B689-6F1EECD7922C}" srcId="{0F28609F-EB72-754D-B52A-3008960548DD}" destId="{C7E3D31E-1C64-2A4D-8776-7C247F7D0F2F}" srcOrd="1" destOrd="0" parTransId="{E6CA99A0-AAE4-6E48-90E3-2300A3C6C2C5}" sibTransId="{EF790C9E-41D2-974B-8225-3E7EEF812409}"/>
    <dgm:cxn modelId="{2A3D190E-E278-5C48-9E23-0DF88E67CC58}" type="presOf" srcId="{C906D826-711F-514A-B442-CBCA3D752CE8}" destId="{AD742F12-69FC-F542-B6EB-5F4FE51EDF4D}" srcOrd="1" destOrd="0" presId="urn:microsoft.com/office/officeart/2005/8/layout/hList7"/>
    <dgm:cxn modelId="{6CFC50FE-D3CA-8745-A112-281EBD1BAD03}" srcId="{6A8FE48B-FAF3-DD44-BD5A-93E0114D4716}" destId="{4DFDC473-2A0B-434B-9972-B865708D90A7}" srcOrd="1" destOrd="0" parTransId="{79E0EC3B-63EB-8C43-8E25-94732704808C}" sibTransId="{C67C8A75-53C8-6145-908C-800FC276DF16}"/>
    <dgm:cxn modelId="{2DA0C067-A07C-FF4D-8CD7-DA29E46F6C1B}" type="presOf" srcId="{81BC8650-A096-A741-BD83-9C20D8F8230F}" destId="{BF1D5183-F471-EB44-B701-0FE031F5EB0D}" srcOrd="1" destOrd="3" presId="urn:microsoft.com/office/officeart/2005/8/layout/hList7"/>
    <dgm:cxn modelId="{0FC70ECF-79FE-2243-A999-96E71F54811D}" type="presOf" srcId="{60820D54-3164-0743-9AFF-7381A80D6302}" destId="{C3DBCF3F-0D22-DC48-B452-6232611D95F7}" srcOrd="1" destOrd="0" presId="urn:microsoft.com/office/officeart/2005/8/layout/hList7"/>
    <dgm:cxn modelId="{7CB0D8A8-16BA-A84B-9012-27FA7CEDAD2F}" type="presOf" srcId="{248F510C-40B4-6147-9647-B460C18363F1}" destId="{33361876-011E-044E-BCB6-628D45643848}" srcOrd="0" destOrd="3" presId="urn:microsoft.com/office/officeart/2005/8/layout/hList7"/>
    <dgm:cxn modelId="{95319DC2-06EA-0447-8DAB-E45638F03792}" type="presOf" srcId="{2BA171EC-05BE-E348-9509-C005C6447B7E}" destId="{ACF6C0C6-FAD3-4E46-90DB-0A0CF66FD2B2}" srcOrd="0" destOrd="0" presId="urn:microsoft.com/office/officeart/2005/8/layout/hList7"/>
    <dgm:cxn modelId="{18AAE01F-76EB-3C48-9D24-A4E5CCB04B82}" type="presOf" srcId="{90350D4A-DD95-1040-8573-9FA4BB4687E0}" destId="{33361876-011E-044E-BCB6-628D45643848}" srcOrd="0" destOrd="4" presId="urn:microsoft.com/office/officeart/2005/8/layout/hList7"/>
    <dgm:cxn modelId="{71FE83FC-F05B-584F-BD33-C00E627C9F17}" type="presOf" srcId="{395F739A-84B1-4D49-BDE9-6799C15B6A05}" destId="{4416A299-BAC6-DE4F-97A3-F8E5840FE0A8}" srcOrd="1" destOrd="0" presId="urn:microsoft.com/office/officeart/2005/8/layout/hList7"/>
    <dgm:cxn modelId="{17DCF505-64C0-BC4E-9DC8-985CC27F80B6}" type="presOf" srcId="{BBEDEBF6-512C-C140-AA0B-F0F8B0DE346D}" destId="{C3DBCF3F-0D22-DC48-B452-6232611D95F7}" srcOrd="1" destOrd="4" presId="urn:microsoft.com/office/officeart/2005/8/layout/hList7"/>
    <dgm:cxn modelId="{867B52CC-2A67-284F-A670-AE0654ABB171}" srcId="{B1C16886-5E66-7A4F-94D8-90B164524804}" destId="{60820D54-3164-0743-9AFF-7381A80D6302}" srcOrd="2" destOrd="0" parTransId="{A3AA9723-91BC-9740-8B5E-01F3641023A0}" sibTransId="{F04A708B-F9C0-D440-81D4-E8670FE5F910}"/>
    <dgm:cxn modelId="{E19A0888-7458-F940-BEE4-D6B4C799A3F7}" type="presOf" srcId="{90350D4A-DD95-1040-8573-9FA4BB4687E0}" destId="{AD742F12-69FC-F542-B6EB-5F4FE51EDF4D}" srcOrd="1" destOrd="4" presId="urn:microsoft.com/office/officeart/2005/8/layout/hList7"/>
    <dgm:cxn modelId="{CF74C25A-63C9-D949-8793-05B82E777CFC}" type="presOf" srcId="{89F66C92-B07B-5C4C-AD5B-D1D16C9DBD2B}" destId="{C3DBCF3F-0D22-DC48-B452-6232611D95F7}" srcOrd="1" destOrd="2" presId="urn:microsoft.com/office/officeart/2005/8/layout/hList7"/>
    <dgm:cxn modelId="{5E70599E-4FB0-824A-AC19-667D8A871EA1}" type="presOf" srcId="{D769F6B3-A7B8-B344-B7CB-D5EAC4383B0A}" destId="{30297FB3-43D1-DB47-BF2B-8FBEC834C9C3}" srcOrd="0" destOrd="4" presId="urn:microsoft.com/office/officeart/2005/8/layout/hList7"/>
    <dgm:cxn modelId="{73D27AEB-4B2E-7C42-B877-37E0729BA761}" type="presOf" srcId="{8159932D-AB9E-5A46-AA7C-30BD3F8596A5}" destId="{92B83E8B-2C0E-8346-9842-7C0FC38863D0}" srcOrd="0" destOrd="1" presId="urn:microsoft.com/office/officeart/2005/8/layout/hList7"/>
    <dgm:cxn modelId="{A564307D-A02B-1344-8A5F-6850A7F6A080}" srcId="{4992485E-4D0F-8840-9CFB-081F2C2D509F}" destId="{AD6CF066-56F6-5146-A9FE-199C000450EA}" srcOrd="2" destOrd="0" parTransId="{5EA3F138-8E1B-C14B-852A-2A0790141ED1}" sibTransId="{BE54B646-7C38-6C45-A5C7-E0FE9CED41BA}"/>
    <dgm:cxn modelId="{79E8B33E-FB83-C64B-B93A-C821ABA2B83A}" type="presOf" srcId="{C7E3D31E-1C64-2A4D-8776-7C247F7D0F2F}" destId="{710EE147-95AA-8840-A725-F69A385A1147}" srcOrd="1" destOrd="2" presId="urn:microsoft.com/office/officeart/2005/8/layout/hList7"/>
    <dgm:cxn modelId="{F1E94C4C-A501-ED48-8228-250A6F1F55CD}" type="presOf" srcId="{313DD823-0282-4849-AD69-953E177AAB3E}" destId="{C3DBCF3F-0D22-DC48-B452-6232611D95F7}" srcOrd="1" destOrd="3" presId="urn:microsoft.com/office/officeart/2005/8/layout/hList7"/>
    <dgm:cxn modelId="{24135389-D5A4-7D49-B9F4-DD56A3645963}" srcId="{B1C16886-5E66-7A4F-94D8-90B164524804}" destId="{395F739A-84B1-4D49-BDE9-6799C15B6A05}" srcOrd="6" destOrd="0" parTransId="{8F022390-2F48-5A4E-BBB4-8C5E5AD6E0F4}" sibTransId="{9758420E-7EA3-4148-BA86-779653EB1D15}"/>
    <dgm:cxn modelId="{F0FE15F7-6A5F-ED4B-9389-6A4A2B2196D8}" type="presOf" srcId="{DB4BAAB6-B114-4B47-9740-74FD96F66066}" destId="{AD742F12-69FC-F542-B6EB-5F4FE51EDF4D}" srcOrd="1" destOrd="1" presId="urn:microsoft.com/office/officeart/2005/8/layout/hList7"/>
    <dgm:cxn modelId="{84B8D503-5F3B-444E-85C8-7168DA35E41B}" type="presOf" srcId="{4BDEF5C6-54B0-DB41-86A1-04D498EF1B0C}" destId="{4416A299-BAC6-DE4F-97A3-F8E5840FE0A8}" srcOrd="1" destOrd="2" presId="urn:microsoft.com/office/officeart/2005/8/layout/hList7"/>
    <dgm:cxn modelId="{2C96C081-7238-174B-B41E-194BE80CE61F}" type="presOf" srcId="{A15B467D-3342-3947-A53F-68CC9C05B891}" destId="{65AB4DD0-0D7C-144B-BE2F-958B341068CE}" srcOrd="0" destOrd="3" presId="urn:microsoft.com/office/officeart/2005/8/layout/hList7"/>
    <dgm:cxn modelId="{A67260DE-DF21-424E-BD49-2AFCF2AD078B}" type="presOf" srcId="{5B22B716-A98B-3445-BE84-FD616891233B}" destId="{032E4F5C-4F7A-4A4B-99BA-390289B0FC70}" srcOrd="0" destOrd="0" presId="urn:microsoft.com/office/officeart/2005/8/layout/hList7"/>
    <dgm:cxn modelId="{2D02595F-DE71-4F4E-B5CF-B7B611297D57}" type="presOf" srcId="{4992485E-4D0F-8840-9CFB-081F2C2D509F}" destId="{30297FB3-43D1-DB47-BF2B-8FBEC834C9C3}" srcOrd="0" destOrd="0" presId="urn:microsoft.com/office/officeart/2005/8/layout/hList7"/>
    <dgm:cxn modelId="{6D04DAB5-3937-D545-911B-AAF0EEFDA7D9}" type="presOf" srcId="{4DFDC473-2A0B-434B-9972-B865708D90A7}" destId="{BF1D5183-F471-EB44-B701-0FE031F5EB0D}" srcOrd="1" destOrd="2" presId="urn:microsoft.com/office/officeart/2005/8/layout/hList7"/>
    <dgm:cxn modelId="{7FB26BAF-9BAC-9948-BB1F-DB610C1299EE}" type="presOf" srcId="{2A04C16A-EED4-EB4C-A98A-FFA8E84F4E15}" destId="{92B83E8B-2C0E-8346-9842-7C0FC38863D0}" srcOrd="0" destOrd="4" presId="urn:microsoft.com/office/officeart/2005/8/layout/hList7"/>
    <dgm:cxn modelId="{CD708E06-AF48-4144-B86C-4B2526687EE6}" type="presOf" srcId="{DE7F6C58-12E7-404C-8776-66354AB3A317}" destId="{AEEE07BE-6891-5942-A105-757D5A010764}" srcOrd="0" destOrd="1" presId="urn:microsoft.com/office/officeart/2005/8/layout/hList7"/>
    <dgm:cxn modelId="{53120417-060C-A749-ABE4-930F29FF19F0}" srcId="{C906D826-711F-514A-B442-CBCA3D752CE8}" destId="{248F510C-40B4-6147-9647-B460C18363F1}" srcOrd="2" destOrd="0" parTransId="{08748AA4-AFB2-724C-824B-D312C5914881}" sibTransId="{8B8ED52D-6136-F941-A170-09F6A4A8E371}"/>
    <dgm:cxn modelId="{5CC23265-03CA-2648-9CEB-FA2E241502A1}" type="presOf" srcId="{25DA5D47-2B0D-7B4B-A38C-15C971175297}" destId="{BF062D7F-7D8C-354F-91A6-3AC806C4F736}" srcOrd="1" destOrd="1" presId="urn:microsoft.com/office/officeart/2005/8/layout/hList7"/>
    <dgm:cxn modelId="{B29A7849-A5D7-2E44-9A71-47CF832E3274}" srcId="{395F739A-84B1-4D49-BDE9-6799C15B6A05}" destId="{782489AD-7FF3-A540-9660-1965A8925A61}" srcOrd="3" destOrd="0" parTransId="{7BE5E5C9-84D7-3E46-BEDA-8C5CC90E955C}" sibTransId="{17D8B615-EF01-AA42-AD64-3AC67BE3027F}"/>
    <dgm:cxn modelId="{7E99A9C9-48FC-D240-AD8E-FD59D2301CDC}" type="presOf" srcId="{99519CF7-7D3C-FA4F-82D4-CCC723A2D25E}" destId="{BF062D7F-7D8C-354F-91A6-3AC806C4F736}" srcOrd="1" destOrd="2" presId="urn:microsoft.com/office/officeart/2005/8/layout/hList7"/>
    <dgm:cxn modelId="{E122B97E-1465-5F40-9C01-F150987A46A3}" srcId="{B1C16886-5E66-7A4F-94D8-90B164524804}" destId="{6A8FE48B-FAF3-DD44-BD5A-93E0114D4716}" srcOrd="1" destOrd="0" parTransId="{3B70760D-A397-C743-911D-384179809983}" sibTransId="{741B1DD2-A436-FD45-8BD9-7836B76FEABA}"/>
    <dgm:cxn modelId="{4EBBF952-E1F9-5E40-AC91-3222E6E7E660}" type="presOf" srcId="{A15B467D-3342-3947-A53F-68CC9C05B891}" destId="{BF062D7F-7D8C-354F-91A6-3AC806C4F736}" srcOrd="1" destOrd="3" presId="urn:microsoft.com/office/officeart/2005/8/layout/hList7"/>
    <dgm:cxn modelId="{8FE6427C-4985-BB45-BEDF-8776E91D6EA2}" type="presOf" srcId="{3BD4BA15-1DB0-8946-8E93-3292D70B065F}" destId="{AD742F12-69FC-F542-B6EB-5F4FE51EDF4D}" srcOrd="1" destOrd="2" presId="urn:microsoft.com/office/officeart/2005/8/layout/hList7"/>
    <dgm:cxn modelId="{2F94A79A-50F2-E94B-8B17-8AD53EEB33E7}" type="presOf" srcId="{5A2EED1D-C9EB-F742-9152-12F8B9432447}" destId="{65AB4DD0-0D7C-144B-BE2F-958B341068CE}" srcOrd="0" destOrd="4" presId="urn:microsoft.com/office/officeart/2005/8/layout/hList7"/>
    <dgm:cxn modelId="{093E83B2-D9E5-F041-9DA5-F26A29DF5201}" srcId="{6A8FE48B-FAF3-DD44-BD5A-93E0114D4716}" destId="{81BC8650-A096-A741-BD83-9C20D8F8230F}" srcOrd="2" destOrd="0" parTransId="{C2768896-431E-B447-9FD2-0B73BC70D28C}" sibTransId="{A1150558-8FD8-7F4B-9391-169B7EF26BA6}"/>
    <dgm:cxn modelId="{FD080099-1EB4-6C44-83FA-99F8FF286301}" type="presOf" srcId="{89F66C92-B07B-5C4C-AD5B-D1D16C9DBD2B}" destId="{75F6F353-903F-7048-AABB-646E7E3FE198}" srcOrd="0" destOrd="2" presId="urn:microsoft.com/office/officeart/2005/8/layout/hList7"/>
    <dgm:cxn modelId="{2B8EEB7B-3393-6140-BB9F-9466F74D998A}" type="presOf" srcId="{395F739A-84B1-4D49-BDE9-6799C15B6A05}" destId="{AEEE07BE-6891-5942-A105-757D5A010764}" srcOrd="0" destOrd="0" presId="urn:microsoft.com/office/officeart/2005/8/layout/hList7"/>
    <dgm:cxn modelId="{0C939744-E848-B948-BE7D-FCA30C0A5CFA}" srcId="{6A8FE48B-FAF3-DD44-BD5A-93E0114D4716}" destId="{50BA1FF1-3AE0-B144-A4FD-1024B86219B2}" srcOrd="0" destOrd="0" parTransId="{716DF89F-813D-F347-84ED-4EDE89DA7669}" sibTransId="{2A42D2CB-32F2-AA4D-8D7F-D3F2FE6246AE}"/>
    <dgm:cxn modelId="{10EF702B-9274-EC4D-9EEC-3ABA15ACFF15}" srcId="{0F28609F-EB72-754D-B52A-3008960548DD}" destId="{2A04C16A-EED4-EB4C-A98A-FFA8E84F4E15}" srcOrd="3" destOrd="0" parTransId="{DDDB1924-AD7B-CF41-8148-CBE86CE3D719}" sibTransId="{18D501D1-BB35-9749-B21D-A8C4CED20499}"/>
    <dgm:cxn modelId="{5E0555E3-2A71-CA4D-9EF7-12B5210F495A}" type="presOf" srcId="{50BA1FF1-3AE0-B144-A4FD-1024B86219B2}" destId="{9CFCA100-B36A-8B41-87C1-D049149D6503}" srcOrd="0" destOrd="1" presId="urn:microsoft.com/office/officeart/2005/8/layout/hList7"/>
    <dgm:cxn modelId="{79E14DA4-ECFF-A24F-9670-8A87B1A83014}" srcId="{4992485E-4D0F-8840-9CFB-081F2C2D509F}" destId="{38F71211-1A60-9847-9EB1-71F8D6C5443F}" srcOrd="0" destOrd="0" parTransId="{D4FDD2B1-59AE-C24F-92FC-C60C4BD87180}" sibTransId="{971BF9B0-82E9-BD47-B9AD-74C09E128B57}"/>
    <dgm:cxn modelId="{24BAF7DD-4B02-4D40-BAC2-5B2B43623F01}" type="presOf" srcId="{AD6CF066-56F6-5146-A9FE-199C000450EA}" destId="{30297FB3-43D1-DB47-BF2B-8FBEC834C9C3}" srcOrd="0" destOrd="3" presId="urn:microsoft.com/office/officeart/2005/8/layout/hList7"/>
    <dgm:cxn modelId="{AC8757DD-343A-2B4B-989B-F6755B542FC2}" type="presOf" srcId="{60820D54-3164-0743-9AFF-7381A80D6302}" destId="{75F6F353-903F-7048-AABB-646E7E3FE198}" srcOrd="0" destOrd="0" presId="urn:microsoft.com/office/officeart/2005/8/layout/hList7"/>
    <dgm:cxn modelId="{FFF8FA5A-2E33-0A40-ACDA-BF4E91703B07}" srcId="{6A8FE48B-FAF3-DD44-BD5A-93E0114D4716}" destId="{1BD69C6E-0370-6A42-859D-D3FDB261AB45}" srcOrd="3" destOrd="0" parTransId="{6FFB838E-71E7-AE43-A43D-3AB473A7A66F}" sibTransId="{D1015E03-432B-CE45-9E18-17B468A24D55}"/>
    <dgm:cxn modelId="{23470123-C8BF-1944-8E34-0001A60DDE7A}" srcId="{C906D826-711F-514A-B442-CBCA3D752CE8}" destId="{3BD4BA15-1DB0-8946-8E93-3292D70B065F}" srcOrd="1" destOrd="0" parTransId="{1E34D425-78B9-D347-926E-A2E5EF6BEAF1}" sibTransId="{C2675C90-78DC-0647-AC96-5034239C6021}"/>
    <dgm:cxn modelId="{B776A159-20FB-B341-81B8-AEF8BC92C958}" type="presOf" srcId="{0F28609F-EB72-754D-B52A-3008960548DD}" destId="{710EE147-95AA-8840-A725-F69A385A1147}" srcOrd="1" destOrd="0" presId="urn:microsoft.com/office/officeart/2005/8/layout/hList7"/>
    <dgm:cxn modelId="{AA5D725F-1018-6045-A230-337123738D28}" type="presOf" srcId="{313DD823-0282-4849-AD69-953E177AAB3E}" destId="{75F6F353-903F-7048-AABB-646E7E3FE198}" srcOrd="0" destOrd="3" presId="urn:microsoft.com/office/officeart/2005/8/layout/hList7"/>
    <dgm:cxn modelId="{FEF401D5-2420-E34D-A345-4425AA42075E}" type="presOf" srcId="{99ECFDFB-6C9D-DA49-B53B-6DC8094D9935}" destId="{AEEE07BE-6891-5942-A105-757D5A010764}" srcOrd="0" destOrd="3" presId="urn:microsoft.com/office/officeart/2005/8/layout/hList7"/>
    <dgm:cxn modelId="{E1EC2360-4A23-1948-9FCC-BEF30AE96E87}" type="presOf" srcId="{50BA1FF1-3AE0-B144-A4FD-1024B86219B2}" destId="{BF1D5183-F471-EB44-B701-0FE031F5EB0D}" srcOrd="1" destOrd="1" presId="urn:microsoft.com/office/officeart/2005/8/layout/hList7"/>
    <dgm:cxn modelId="{6613E0CF-C4D9-D34C-B423-1F835854459B}" type="presOf" srcId="{99519CF7-7D3C-FA4F-82D4-CCC723A2D25E}" destId="{65AB4DD0-0D7C-144B-BE2F-958B341068CE}" srcOrd="0" destOrd="2" presId="urn:microsoft.com/office/officeart/2005/8/layout/hList7"/>
    <dgm:cxn modelId="{9486EF18-8A65-A849-93F1-D88C96F76838}" srcId="{395F739A-84B1-4D49-BDE9-6799C15B6A05}" destId="{4BDEF5C6-54B0-DB41-86A1-04D498EF1B0C}" srcOrd="1" destOrd="0" parTransId="{F92D3BC9-CC3F-F246-994B-9B4B3F7B268A}" sibTransId="{D7BDFD4C-389C-484D-B066-7B21B77C6BDE}"/>
    <dgm:cxn modelId="{0B348C14-32A0-3046-B1F4-036FFC17C05B}" srcId="{4992485E-4D0F-8840-9CFB-081F2C2D509F}" destId="{D769F6B3-A7B8-B344-B7CB-D5EAC4383B0A}" srcOrd="3" destOrd="0" parTransId="{C49E239E-35D0-8546-A037-3D968205355D}" sibTransId="{35D2D52E-62E0-3E41-9E99-69E72E95C27E}"/>
    <dgm:cxn modelId="{5AE548AB-0BAE-2F45-A392-88AC0C754223}" type="presOf" srcId="{782489AD-7FF3-A540-9660-1965A8925A61}" destId="{AEEE07BE-6891-5942-A105-757D5A010764}" srcOrd="0" destOrd="4" presId="urn:microsoft.com/office/officeart/2005/8/layout/hList7"/>
    <dgm:cxn modelId="{61DC3649-01E8-7A4B-BE7E-1470EC63B725}" srcId="{0F28609F-EB72-754D-B52A-3008960548DD}" destId="{8159932D-AB9E-5A46-AA7C-30BD3F8596A5}" srcOrd="0" destOrd="0" parTransId="{980DD6CC-FEC3-474F-B350-05313256FCC0}" sibTransId="{0CEF97CB-9288-394A-989A-7CC54DFD4CD8}"/>
    <dgm:cxn modelId="{9D99D69C-177F-704F-8E85-9C474526642C}" type="presOf" srcId="{1BD69C6E-0370-6A42-859D-D3FDB261AB45}" destId="{BF1D5183-F471-EB44-B701-0FE031F5EB0D}" srcOrd="1" destOrd="4" presId="urn:microsoft.com/office/officeart/2005/8/layout/hList7"/>
    <dgm:cxn modelId="{EF9FF9A3-76FB-A24F-9A5C-27A08854B0EC}" type="presOf" srcId="{81BC8650-A096-A741-BD83-9C20D8F8230F}" destId="{9CFCA100-B36A-8B41-87C1-D049149D6503}" srcOrd="0" destOrd="3" presId="urn:microsoft.com/office/officeart/2005/8/layout/hList7"/>
    <dgm:cxn modelId="{7F42D7DF-79AB-BF4B-AF94-72AAD83526F7}" srcId="{395F739A-84B1-4D49-BDE9-6799C15B6A05}" destId="{99ECFDFB-6C9D-DA49-B53B-6DC8094D9935}" srcOrd="2" destOrd="0" parTransId="{FD55C655-4F6D-C04E-9305-9CFEF4AEB4A1}" sibTransId="{3798FFAD-0956-CC4C-8FC9-E8DA813DF850}"/>
    <dgm:cxn modelId="{45B071B1-17AA-A344-A091-25B3806BC6D4}" srcId="{C906D826-711F-514A-B442-CBCA3D752CE8}" destId="{DB4BAAB6-B114-4B47-9740-74FD96F66066}" srcOrd="0" destOrd="0" parTransId="{941A210A-8204-304C-9AEC-34F0D69F9FA1}" sibTransId="{07800D16-151C-DA4A-A77C-F67D5CA4832F}"/>
    <dgm:cxn modelId="{3C68D41C-A5BB-0E4A-9B63-934A9B2F6094}" type="presOf" srcId="{3BD4BA15-1DB0-8946-8E93-3292D70B065F}" destId="{33361876-011E-044E-BCB6-628D45643848}" srcOrd="0" destOrd="2" presId="urn:microsoft.com/office/officeart/2005/8/layout/hList7"/>
    <dgm:cxn modelId="{B273FD50-5C0C-F54E-AFC9-49A9919DE0E7}" srcId="{97C56A86-57A9-AA41-BDA7-2B9FC05984D2}" destId="{A15B467D-3342-3947-A53F-68CC9C05B891}" srcOrd="2" destOrd="0" parTransId="{9E52D78D-C4E5-CD47-A3F2-31832B1958C6}" sibTransId="{3106F05D-DF5E-C440-BB43-438719DAB064}"/>
    <dgm:cxn modelId="{AEDF6F85-35EB-5E4C-9E76-5BE6F2B6182B}" srcId="{97C56A86-57A9-AA41-BDA7-2B9FC05984D2}" destId="{5A2EED1D-C9EB-F742-9152-12F8B9432447}" srcOrd="3" destOrd="0" parTransId="{9A8F9426-7C3F-BF4C-A602-BF8A4DF8ABAB}" sibTransId="{88000E34-45C9-B849-B9D8-906D2CD4E96D}"/>
    <dgm:cxn modelId="{72672065-36FF-D045-94EF-22E950182C5E}" srcId="{4992485E-4D0F-8840-9CFB-081F2C2D509F}" destId="{F9474D9B-F54C-5249-B453-F395CF68CEAD}" srcOrd="1" destOrd="0" parTransId="{E106FBDE-A26F-8942-9A3F-24EC4F1DC2C1}" sibTransId="{CB52980F-5F45-084E-A11F-3FA8AB49240C}"/>
    <dgm:cxn modelId="{C48D8EF7-E4C8-344F-A4B6-8E69E7B2430C}" type="presOf" srcId="{A543B692-E2E7-484C-8032-2AA30CCF1CA7}" destId="{75F6F353-903F-7048-AABB-646E7E3FE198}" srcOrd="0" destOrd="1" presId="urn:microsoft.com/office/officeart/2005/8/layout/hList7"/>
    <dgm:cxn modelId="{F688EC01-512E-DF4E-8E90-A6A62F126C12}" type="presOf" srcId="{4BDEF5C6-54B0-DB41-86A1-04D498EF1B0C}" destId="{AEEE07BE-6891-5942-A105-757D5A010764}" srcOrd="0" destOrd="2" presId="urn:microsoft.com/office/officeart/2005/8/layout/hList7"/>
    <dgm:cxn modelId="{A4FB3DB8-24EC-FE47-8966-E5A57A207D71}" type="presOf" srcId="{97C56A86-57A9-AA41-BDA7-2B9FC05984D2}" destId="{65AB4DD0-0D7C-144B-BE2F-958B341068CE}" srcOrd="0" destOrd="0" presId="urn:microsoft.com/office/officeart/2005/8/layout/hList7"/>
    <dgm:cxn modelId="{D4422F05-51F3-3B47-96B3-BE51F93568A2}" srcId="{97C56A86-57A9-AA41-BDA7-2B9FC05984D2}" destId="{99519CF7-7D3C-FA4F-82D4-CCC723A2D25E}" srcOrd="1" destOrd="0" parTransId="{209FD4EB-4606-CD4B-9B46-D167F3A31987}" sibTransId="{DD3F8E69-49CF-4A44-9AC8-783DD3A7ABE1}"/>
    <dgm:cxn modelId="{A89C1EA5-8391-D446-BB20-D55D974C20BE}" type="presOf" srcId="{4992485E-4D0F-8840-9CFB-081F2C2D509F}" destId="{A1357542-EFC0-1B4D-AF66-10E6FCD82134}" srcOrd="1" destOrd="0" presId="urn:microsoft.com/office/officeart/2005/8/layout/hList7"/>
    <dgm:cxn modelId="{E7C55BCB-3FDD-FF43-B96D-852611A51D1F}" type="presOf" srcId="{782489AD-7FF3-A540-9660-1965A8925A61}" destId="{4416A299-BAC6-DE4F-97A3-F8E5840FE0A8}" srcOrd="1" destOrd="4" presId="urn:microsoft.com/office/officeart/2005/8/layout/hList7"/>
    <dgm:cxn modelId="{AED73C40-C716-0640-97C3-776726254683}" type="presOf" srcId="{248F510C-40B4-6147-9647-B460C18363F1}" destId="{AD742F12-69FC-F542-B6EB-5F4FE51EDF4D}" srcOrd="1" destOrd="3" presId="urn:microsoft.com/office/officeart/2005/8/layout/hList7"/>
    <dgm:cxn modelId="{BFFA5F87-C464-514A-9284-89356FAE50D2}" type="presOf" srcId="{AD6CF066-56F6-5146-A9FE-199C000450EA}" destId="{A1357542-EFC0-1B4D-AF66-10E6FCD82134}" srcOrd="1" destOrd="3" presId="urn:microsoft.com/office/officeart/2005/8/layout/hList7"/>
    <dgm:cxn modelId="{4D3FE2B3-88E3-824B-9298-9D779A4FBE8F}" type="presOf" srcId="{6A8FE48B-FAF3-DD44-BD5A-93E0114D4716}" destId="{BF1D5183-F471-EB44-B701-0FE031F5EB0D}" srcOrd="1" destOrd="0" presId="urn:microsoft.com/office/officeart/2005/8/layout/hList7"/>
    <dgm:cxn modelId="{36166349-9011-5D47-9BEA-C2A813B9383A}" type="presOf" srcId="{741B1DD2-A436-FD45-8BD9-7836B76FEABA}" destId="{7D957489-90CB-F34F-B48E-C00F73818157}" srcOrd="0" destOrd="0" presId="urn:microsoft.com/office/officeart/2005/8/layout/hList7"/>
    <dgm:cxn modelId="{3939ED77-B420-6749-BB23-3D5BC1182AE6}" type="presOf" srcId="{5A2EED1D-C9EB-F742-9152-12F8B9432447}" destId="{BF062D7F-7D8C-354F-91A6-3AC806C4F736}" srcOrd="1" destOrd="4" presId="urn:microsoft.com/office/officeart/2005/8/layout/hList7"/>
    <dgm:cxn modelId="{E007779F-28F8-EC48-91E0-B432A432A83B}" type="presOf" srcId="{F04A708B-F9C0-D440-81D4-E8670FE5F910}" destId="{5A9A5126-DA00-3142-9737-BE01A55CF560}" srcOrd="0" destOrd="0" presId="urn:microsoft.com/office/officeart/2005/8/layout/hList7"/>
    <dgm:cxn modelId="{811B53BF-665B-B64C-8465-3A8D4814947E}" srcId="{60820D54-3164-0743-9AFF-7381A80D6302}" destId="{313DD823-0282-4849-AD69-953E177AAB3E}" srcOrd="2" destOrd="0" parTransId="{638D0099-0A94-B44B-86BD-F5A18E405137}" sibTransId="{FE044EC9-D343-2443-97EC-DBD4753027F1}"/>
    <dgm:cxn modelId="{FECC48ED-1D09-3E41-9817-7EF6ADBC7094}" srcId="{97C56A86-57A9-AA41-BDA7-2B9FC05984D2}" destId="{25DA5D47-2B0D-7B4B-A38C-15C971175297}" srcOrd="0" destOrd="0" parTransId="{F8637754-8EA7-0449-8C5D-B68F6190FF3D}" sibTransId="{E3FC7745-49AF-AA4A-A30E-321257E4CDC1}"/>
    <dgm:cxn modelId="{2BBD5124-68D4-4A41-931D-0760F578FDD6}" type="presOf" srcId="{8159932D-AB9E-5A46-AA7C-30BD3F8596A5}" destId="{710EE147-95AA-8840-A725-F69A385A1147}" srcOrd="1" destOrd="1" presId="urn:microsoft.com/office/officeart/2005/8/layout/hList7"/>
    <dgm:cxn modelId="{986AEDB2-A213-6B40-8ECD-15E40C12F5DE}" type="presOf" srcId="{D769F6B3-A7B8-B344-B7CB-D5EAC4383B0A}" destId="{A1357542-EFC0-1B4D-AF66-10E6FCD82134}" srcOrd="1" destOrd="4" presId="urn:microsoft.com/office/officeart/2005/8/layout/hList7"/>
    <dgm:cxn modelId="{66D7E7E3-7286-024B-85D6-129BE190788D}" srcId="{60820D54-3164-0743-9AFF-7381A80D6302}" destId="{A543B692-E2E7-484C-8032-2AA30CCF1CA7}" srcOrd="0" destOrd="0" parTransId="{56229BD1-E4EA-614F-8196-E6E8B99BB88A}" sibTransId="{7EDDDD54-93B9-B946-83DC-897A7A0E18CA}"/>
    <dgm:cxn modelId="{86A4D166-8047-9E49-ABD5-2B09C446A02F}" type="presOf" srcId="{6A8FE48B-FAF3-DD44-BD5A-93E0114D4716}" destId="{9CFCA100-B36A-8B41-87C1-D049149D6503}" srcOrd="0" destOrd="0" presId="urn:microsoft.com/office/officeart/2005/8/layout/hList7"/>
    <dgm:cxn modelId="{F8374F8A-22A3-EC4A-8843-1989321DC263}" srcId="{B1C16886-5E66-7A4F-94D8-90B164524804}" destId="{0F28609F-EB72-754D-B52A-3008960548DD}" srcOrd="5" destOrd="0" parTransId="{6D81A45A-F338-D141-8579-8018F6772188}" sibTransId="{2BA171EC-05BE-E348-9509-C005C6447B7E}"/>
    <dgm:cxn modelId="{0DA29661-CD9B-E945-AED3-3D9B38F0EF5B}" type="presOf" srcId="{DB4BAAB6-B114-4B47-9740-74FD96F66066}" destId="{33361876-011E-044E-BCB6-628D45643848}" srcOrd="0" destOrd="1" presId="urn:microsoft.com/office/officeart/2005/8/layout/hList7"/>
    <dgm:cxn modelId="{0F98D9EA-A274-154B-9BD8-4A2F17DC5584}" type="presOf" srcId="{0F28609F-EB72-754D-B52A-3008960548DD}" destId="{92B83E8B-2C0E-8346-9842-7C0FC38863D0}" srcOrd="0" destOrd="0" presId="urn:microsoft.com/office/officeart/2005/8/layout/hList7"/>
    <dgm:cxn modelId="{B9EA21D0-21F1-1244-8941-43987044C92B}" type="presOf" srcId="{A543B692-E2E7-484C-8032-2AA30CCF1CA7}" destId="{C3DBCF3F-0D22-DC48-B452-6232611D95F7}" srcOrd="1" destOrd="1" presId="urn:microsoft.com/office/officeart/2005/8/layout/hList7"/>
    <dgm:cxn modelId="{292E1F46-10FC-7A40-A44D-890B7138BABD}" type="presOf" srcId="{E101BBAE-74D3-2441-9618-8F75CA60C6B5}" destId="{8AD7F2A6-6E59-7745-9F07-3E82E5C7C685}" srcOrd="0" destOrd="0" presId="urn:microsoft.com/office/officeart/2005/8/layout/hList7"/>
    <dgm:cxn modelId="{A1B8E772-3950-1740-90FE-7E0A8E4E331C}" type="presOf" srcId="{F9474D9B-F54C-5249-B453-F395CF68CEAD}" destId="{A1357542-EFC0-1B4D-AF66-10E6FCD82134}" srcOrd="1" destOrd="2" presId="urn:microsoft.com/office/officeart/2005/8/layout/hList7"/>
    <dgm:cxn modelId="{5C12E5DD-51DA-274B-8124-86F30DF96C6A}" type="presOf" srcId="{2A04C16A-EED4-EB4C-A98A-FFA8E84F4E15}" destId="{710EE147-95AA-8840-A725-F69A385A1147}" srcOrd="1" destOrd="4" presId="urn:microsoft.com/office/officeart/2005/8/layout/hList7"/>
    <dgm:cxn modelId="{96BDBF9E-C01C-BB4B-A7C6-973BED72DDD7}" srcId="{B1C16886-5E66-7A4F-94D8-90B164524804}" destId="{97C56A86-57A9-AA41-BDA7-2B9FC05984D2}" srcOrd="3" destOrd="0" parTransId="{1DDB4C51-54B5-844A-BF35-89EADCB18595}" sibTransId="{5B22B716-A98B-3445-BE84-FD616891233B}"/>
    <dgm:cxn modelId="{6397F196-5B44-C34E-8723-3D35B1787C04}" type="presOf" srcId="{C929BB71-4316-A345-B638-575F61BF119B}" destId="{C89FD519-4458-614F-A47B-1D24907FCFD4}" srcOrd="0" destOrd="0" presId="urn:microsoft.com/office/officeart/2005/8/layout/hList7"/>
    <dgm:cxn modelId="{202F0BB3-3AF0-F54C-8279-72E02384416E}" srcId="{B1C16886-5E66-7A4F-94D8-90B164524804}" destId="{C906D826-711F-514A-B442-CBCA3D752CE8}" srcOrd="4" destOrd="0" parTransId="{22265B04-B362-C142-A6D5-21D50FB911C8}" sibTransId="{C929BB71-4316-A345-B638-575F61BF119B}"/>
    <dgm:cxn modelId="{0C2AF4B1-1CD6-7249-BD57-FB4A5FB1FABB}" type="presOf" srcId="{DE7F6C58-12E7-404C-8776-66354AB3A317}" destId="{4416A299-BAC6-DE4F-97A3-F8E5840FE0A8}" srcOrd="1" destOrd="1" presId="urn:microsoft.com/office/officeart/2005/8/layout/hList7"/>
    <dgm:cxn modelId="{F2261B54-2FBA-3B49-A45A-8FD74D45A3FA}" srcId="{395F739A-84B1-4D49-BDE9-6799C15B6A05}" destId="{DE7F6C58-12E7-404C-8776-66354AB3A317}" srcOrd="0" destOrd="0" parTransId="{4E13AECA-EF05-6C4B-9FBB-6274190E9CC3}" sibTransId="{378D6CEF-76A4-9944-9130-993F9459E10B}"/>
    <dgm:cxn modelId="{DEF526D2-2C37-1B4C-AE75-85E30F3B38D7}" srcId="{60820D54-3164-0743-9AFF-7381A80D6302}" destId="{89F66C92-B07B-5C4C-AD5B-D1D16C9DBD2B}" srcOrd="1" destOrd="0" parTransId="{96774B12-B169-C641-B38A-6D2C05BE23E5}" sibTransId="{8A390A07-38ED-7D47-B87B-5A039C78C7EA}"/>
    <dgm:cxn modelId="{DBF3677C-B145-3B4F-9A7D-7532E20161EC}" type="presOf" srcId="{B1C16886-5E66-7A4F-94D8-90B164524804}" destId="{1C173B02-5CCA-DC44-B884-4312F23E529C}" srcOrd="0" destOrd="0" presId="urn:microsoft.com/office/officeart/2005/8/layout/hList7"/>
    <dgm:cxn modelId="{A093F392-6D50-054B-9AF7-2AD3F0E2300A}" type="presOf" srcId="{97C56A86-57A9-AA41-BDA7-2B9FC05984D2}" destId="{BF062D7F-7D8C-354F-91A6-3AC806C4F736}" srcOrd="1" destOrd="0" presId="urn:microsoft.com/office/officeart/2005/8/layout/hList7"/>
    <dgm:cxn modelId="{C35272C9-C730-8B4F-8232-13D6EE883C59}" type="presOf" srcId="{1BD69C6E-0370-6A42-859D-D3FDB261AB45}" destId="{9CFCA100-B36A-8B41-87C1-D049149D6503}" srcOrd="0" destOrd="4" presId="urn:microsoft.com/office/officeart/2005/8/layout/hList7"/>
    <dgm:cxn modelId="{8AC961DB-1F57-464D-B4BF-CA78E4977C05}" type="presOf" srcId="{F9474D9B-F54C-5249-B453-F395CF68CEAD}" destId="{30297FB3-43D1-DB47-BF2B-8FBEC834C9C3}" srcOrd="0" destOrd="2" presId="urn:microsoft.com/office/officeart/2005/8/layout/hList7"/>
    <dgm:cxn modelId="{30FE2F42-9BB3-2446-BA26-20DE50C8B1D5}" type="presOf" srcId="{BBEDEBF6-512C-C140-AA0B-F0F8B0DE346D}" destId="{75F6F353-903F-7048-AABB-646E7E3FE198}" srcOrd="0" destOrd="4" presId="urn:microsoft.com/office/officeart/2005/8/layout/hList7"/>
    <dgm:cxn modelId="{C4DB49B5-6A2A-9644-8115-362E6D829358}" type="presOf" srcId="{99ECFDFB-6C9D-DA49-B53B-6DC8094D9935}" destId="{4416A299-BAC6-DE4F-97A3-F8E5840FE0A8}" srcOrd="1" destOrd="3" presId="urn:microsoft.com/office/officeart/2005/8/layout/hList7"/>
    <dgm:cxn modelId="{10527CA5-1350-CB4C-9360-0FE3BDCBE78E}" type="presOf" srcId="{38F71211-1A60-9847-9EB1-71F8D6C5443F}" destId="{A1357542-EFC0-1B4D-AF66-10E6FCD82134}" srcOrd="1" destOrd="1" presId="urn:microsoft.com/office/officeart/2005/8/layout/hList7"/>
    <dgm:cxn modelId="{FE2C9EE0-B52C-EA45-A6B3-7ACF1453DE4D}" srcId="{B1C16886-5E66-7A4F-94D8-90B164524804}" destId="{4992485E-4D0F-8840-9CFB-081F2C2D509F}" srcOrd="0" destOrd="0" parTransId="{5EF378BA-895D-3E4E-820D-0A787DF6BFF8}" sibTransId="{E101BBAE-74D3-2441-9618-8F75CA60C6B5}"/>
    <dgm:cxn modelId="{7B25E592-A474-0C47-8A39-9DBAF9EE78CD}" type="presOf" srcId="{C7E3D31E-1C64-2A4D-8776-7C247F7D0F2F}" destId="{92B83E8B-2C0E-8346-9842-7C0FC38863D0}" srcOrd="0" destOrd="2" presId="urn:microsoft.com/office/officeart/2005/8/layout/hList7"/>
    <dgm:cxn modelId="{C06ED87F-D9B0-534C-8CEA-77EDE4906A07}" type="presOf" srcId="{844A4125-4ADC-3E4D-9D95-20245F72E070}" destId="{710EE147-95AA-8840-A725-F69A385A1147}" srcOrd="1" destOrd="3" presId="urn:microsoft.com/office/officeart/2005/8/layout/hList7"/>
    <dgm:cxn modelId="{0B767AE2-7D29-B24F-BA1F-1639870E629D}" srcId="{60820D54-3164-0743-9AFF-7381A80D6302}" destId="{BBEDEBF6-512C-C140-AA0B-F0F8B0DE346D}" srcOrd="3" destOrd="0" parTransId="{B48F9402-9EF7-8E4C-993A-078775E7A82F}" sibTransId="{0EE15DE6-76E4-554E-9DDF-E6B3F300F6FD}"/>
    <dgm:cxn modelId="{44F21BFC-A7C7-0A48-B1C0-51334324A7D5}" type="presParOf" srcId="{1C173B02-5CCA-DC44-B884-4312F23E529C}" destId="{E28A4283-730A-FE40-BAAD-5C97D85A8AC3}" srcOrd="0" destOrd="0" presId="urn:microsoft.com/office/officeart/2005/8/layout/hList7"/>
    <dgm:cxn modelId="{A3620C51-B41D-6147-9D1F-268734A0880B}" type="presParOf" srcId="{1C173B02-5CCA-DC44-B884-4312F23E529C}" destId="{D238501F-AE09-354B-A1B9-AB4F879FADB2}" srcOrd="1" destOrd="0" presId="urn:microsoft.com/office/officeart/2005/8/layout/hList7"/>
    <dgm:cxn modelId="{F4C6322B-9C65-B040-8343-62333DE370CB}" type="presParOf" srcId="{D238501F-AE09-354B-A1B9-AB4F879FADB2}" destId="{5249F9F9-C37E-A24A-8D94-E6BAF35B1689}" srcOrd="0" destOrd="0" presId="urn:microsoft.com/office/officeart/2005/8/layout/hList7"/>
    <dgm:cxn modelId="{6CC4BA52-D283-734A-8D62-29161BBD0392}" type="presParOf" srcId="{5249F9F9-C37E-A24A-8D94-E6BAF35B1689}" destId="{30297FB3-43D1-DB47-BF2B-8FBEC834C9C3}" srcOrd="0" destOrd="0" presId="urn:microsoft.com/office/officeart/2005/8/layout/hList7"/>
    <dgm:cxn modelId="{DDC2F340-6FFF-CD47-AC67-87160A50CB3C}" type="presParOf" srcId="{5249F9F9-C37E-A24A-8D94-E6BAF35B1689}" destId="{A1357542-EFC0-1B4D-AF66-10E6FCD82134}" srcOrd="1" destOrd="0" presId="urn:microsoft.com/office/officeart/2005/8/layout/hList7"/>
    <dgm:cxn modelId="{99C49D45-9774-9647-A1B3-013A54233A54}" type="presParOf" srcId="{5249F9F9-C37E-A24A-8D94-E6BAF35B1689}" destId="{4F7B1D30-54F1-CC43-9904-0505C2E55FDD}" srcOrd="2" destOrd="0" presId="urn:microsoft.com/office/officeart/2005/8/layout/hList7"/>
    <dgm:cxn modelId="{D9B50616-4709-624E-893A-CDD1052DE677}" type="presParOf" srcId="{5249F9F9-C37E-A24A-8D94-E6BAF35B1689}" destId="{D6CEC584-C311-7F45-8B42-17DF77AB6D00}" srcOrd="3" destOrd="0" presId="urn:microsoft.com/office/officeart/2005/8/layout/hList7"/>
    <dgm:cxn modelId="{7BCCFCFA-DA52-3A4E-B831-B518ED83801F}" type="presParOf" srcId="{D238501F-AE09-354B-A1B9-AB4F879FADB2}" destId="{8AD7F2A6-6E59-7745-9F07-3E82E5C7C685}" srcOrd="1" destOrd="0" presId="urn:microsoft.com/office/officeart/2005/8/layout/hList7"/>
    <dgm:cxn modelId="{EF925E4E-CAFC-3B4B-9893-2A8E29D48CFF}" type="presParOf" srcId="{D238501F-AE09-354B-A1B9-AB4F879FADB2}" destId="{850FEA6D-64DF-9842-B1D1-D9919B513B66}" srcOrd="2" destOrd="0" presId="urn:microsoft.com/office/officeart/2005/8/layout/hList7"/>
    <dgm:cxn modelId="{ABB4E996-F22D-B740-A7E8-975ACC93B206}" type="presParOf" srcId="{850FEA6D-64DF-9842-B1D1-D9919B513B66}" destId="{9CFCA100-B36A-8B41-87C1-D049149D6503}" srcOrd="0" destOrd="0" presId="urn:microsoft.com/office/officeart/2005/8/layout/hList7"/>
    <dgm:cxn modelId="{012A9F91-9F6A-5A43-99B7-851158BD47FC}" type="presParOf" srcId="{850FEA6D-64DF-9842-B1D1-D9919B513B66}" destId="{BF1D5183-F471-EB44-B701-0FE031F5EB0D}" srcOrd="1" destOrd="0" presId="urn:microsoft.com/office/officeart/2005/8/layout/hList7"/>
    <dgm:cxn modelId="{C91E8369-7C2D-9348-84E0-5DFE4E45A491}" type="presParOf" srcId="{850FEA6D-64DF-9842-B1D1-D9919B513B66}" destId="{81590B52-994C-E940-9435-988B57009617}" srcOrd="2" destOrd="0" presId="urn:microsoft.com/office/officeart/2005/8/layout/hList7"/>
    <dgm:cxn modelId="{83FD9455-1FE8-6D44-8054-9765CE1DD6FD}" type="presParOf" srcId="{850FEA6D-64DF-9842-B1D1-D9919B513B66}" destId="{7B2B2862-5D50-9F40-AABD-E46494710DA6}" srcOrd="3" destOrd="0" presId="urn:microsoft.com/office/officeart/2005/8/layout/hList7"/>
    <dgm:cxn modelId="{BBC1C5C6-D5BB-1146-B6A3-26A3E9F7F088}" type="presParOf" srcId="{D238501F-AE09-354B-A1B9-AB4F879FADB2}" destId="{7D957489-90CB-F34F-B48E-C00F73818157}" srcOrd="3" destOrd="0" presId="urn:microsoft.com/office/officeart/2005/8/layout/hList7"/>
    <dgm:cxn modelId="{E5E14AD4-84A7-9143-AB65-328D81A178BC}" type="presParOf" srcId="{D238501F-AE09-354B-A1B9-AB4F879FADB2}" destId="{34DA0907-765A-CC47-BB20-8341771C44C8}" srcOrd="4" destOrd="0" presId="urn:microsoft.com/office/officeart/2005/8/layout/hList7"/>
    <dgm:cxn modelId="{86E72AA4-C3D8-A046-B9D9-769810ADE753}" type="presParOf" srcId="{34DA0907-765A-CC47-BB20-8341771C44C8}" destId="{75F6F353-903F-7048-AABB-646E7E3FE198}" srcOrd="0" destOrd="0" presId="urn:microsoft.com/office/officeart/2005/8/layout/hList7"/>
    <dgm:cxn modelId="{D80E0D65-2D9D-764B-A67F-B6ADCF262802}" type="presParOf" srcId="{34DA0907-765A-CC47-BB20-8341771C44C8}" destId="{C3DBCF3F-0D22-DC48-B452-6232611D95F7}" srcOrd="1" destOrd="0" presId="urn:microsoft.com/office/officeart/2005/8/layout/hList7"/>
    <dgm:cxn modelId="{6AB183E6-7C4B-C942-AF26-25EDB83D2BAB}" type="presParOf" srcId="{34DA0907-765A-CC47-BB20-8341771C44C8}" destId="{AC994949-8293-514D-8F7E-93AC73F96379}" srcOrd="2" destOrd="0" presId="urn:microsoft.com/office/officeart/2005/8/layout/hList7"/>
    <dgm:cxn modelId="{12F498E0-6549-F04E-8B95-39D3872A8101}" type="presParOf" srcId="{34DA0907-765A-CC47-BB20-8341771C44C8}" destId="{20B56B0F-68D2-AD47-AE88-43B8B908595D}" srcOrd="3" destOrd="0" presId="urn:microsoft.com/office/officeart/2005/8/layout/hList7"/>
    <dgm:cxn modelId="{81547E6E-5D89-8F4E-A6AB-1F93A4989512}" type="presParOf" srcId="{D238501F-AE09-354B-A1B9-AB4F879FADB2}" destId="{5A9A5126-DA00-3142-9737-BE01A55CF560}" srcOrd="5" destOrd="0" presId="urn:microsoft.com/office/officeart/2005/8/layout/hList7"/>
    <dgm:cxn modelId="{A0047B75-48AB-574B-BDBE-142D1CE7ED2C}" type="presParOf" srcId="{D238501F-AE09-354B-A1B9-AB4F879FADB2}" destId="{3CE16132-ED10-7F48-A77B-7EF2B79797BE}" srcOrd="6" destOrd="0" presId="urn:microsoft.com/office/officeart/2005/8/layout/hList7"/>
    <dgm:cxn modelId="{5BAB7C08-AEA2-A547-AD8F-9DA03217954C}" type="presParOf" srcId="{3CE16132-ED10-7F48-A77B-7EF2B79797BE}" destId="{65AB4DD0-0D7C-144B-BE2F-958B341068CE}" srcOrd="0" destOrd="0" presId="urn:microsoft.com/office/officeart/2005/8/layout/hList7"/>
    <dgm:cxn modelId="{5E841721-D4DF-7048-AED3-0AB9E133B2F0}" type="presParOf" srcId="{3CE16132-ED10-7F48-A77B-7EF2B79797BE}" destId="{BF062D7F-7D8C-354F-91A6-3AC806C4F736}" srcOrd="1" destOrd="0" presId="urn:microsoft.com/office/officeart/2005/8/layout/hList7"/>
    <dgm:cxn modelId="{5279FDB0-CB86-964C-B94B-BA2A5FA63D7E}" type="presParOf" srcId="{3CE16132-ED10-7F48-A77B-7EF2B79797BE}" destId="{2DC086FB-19C3-4C44-A012-374FE47CA45F}" srcOrd="2" destOrd="0" presId="urn:microsoft.com/office/officeart/2005/8/layout/hList7"/>
    <dgm:cxn modelId="{0764F6CC-D3C7-9645-9A7D-AE04CAF639EB}" type="presParOf" srcId="{3CE16132-ED10-7F48-A77B-7EF2B79797BE}" destId="{7C82B499-37BC-D04E-B84F-A5ACE0537A15}" srcOrd="3" destOrd="0" presId="urn:microsoft.com/office/officeart/2005/8/layout/hList7"/>
    <dgm:cxn modelId="{C2FA51D7-A978-5745-9A0B-5B498EEA464B}" type="presParOf" srcId="{D238501F-AE09-354B-A1B9-AB4F879FADB2}" destId="{032E4F5C-4F7A-4A4B-99BA-390289B0FC70}" srcOrd="7" destOrd="0" presId="urn:microsoft.com/office/officeart/2005/8/layout/hList7"/>
    <dgm:cxn modelId="{43EB33B4-FB13-C44A-A8ED-CD22D7BF6EFA}" type="presParOf" srcId="{D238501F-AE09-354B-A1B9-AB4F879FADB2}" destId="{36894E63-B792-9D40-89C8-41BDCA9C3104}" srcOrd="8" destOrd="0" presId="urn:microsoft.com/office/officeart/2005/8/layout/hList7"/>
    <dgm:cxn modelId="{A693DD6C-F083-834E-B1EF-4876B138FC2C}" type="presParOf" srcId="{36894E63-B792-9D40-89C8-41BDCA9C3104}" destId="{33361876-011E-044E-BCB6-628D45643848}" srcOrd="0" destOrd="0" presId="urn:microsoft.com/office/officeart/2005/8/layout/hList7"/>
    <dgm:cxn modelId="{C3DFE740-F13E-2340-A599-7C9776096034}" type="presParOf" srcId="{36894E63-B792-9D40-89C8-41BDCA9C3104}" destId="{AD742F12-69FC-F542-B6EB-5F4FE51EDF4D}" srcOrd="1" destOrd="0" presId="urn:microsoft.com/office/officeart/2005/8/layout/hList7"/>
    <dgm:cxn modelId="{9FB42EA0-9466-F04E-B34F-4AD223E7564F}" type="presParOf" srcId="{36894E63-B792-9D40-89C8-41BDCA9C3104}" destId="{ADACF8DB-3907-0E4A-BEDC-801DFEEA2167}" srcOrd="2" destOrd="0" presId="urn:microsoft.com/office/officeart/2005/8/layout/hList7"/>
    <dgm:cxn modelId="{67F30AE0-286D-DC42-86EA-220BDCF5FFC0}" type="presParOf" srcId="{36894E63-B792-9D40-89C8-41BDCA9C3104}" destId="{9FCBE523-9165-D240-9432-1DD6509E47A9}" srcOrd="3" destOrd="0" presId="urn:microsoft.com/office/officeart/2005/8/layout/hList7"/>
    <dgm:cxn modelId="{268072FF-C15E-CC44-A974-B1D250343A40}" type="presParOf" srcId="{D238501F-AE09-354B-A1B9-AB4F879FADB2}" destId="{C89FD519-4458-614F-A47B-1D24907FCFD4}" srcOrd="9" destOrd="0" presId="urn:microsoft.com/office/officeart/2005/8/layout/hList7"/>
    <dgm:cxn modelId="{5CB5084C-A7C7-9842-AF39-FF51F6794BBB}" type="presParOf" srcId="{D238501F-AE09-354B-A1B9-AB4F879FADB2}" destId="{694DD5DE-EDAC-814C-98E4-49D09715E826}" srcOrd="10" destOrd="0" presId="urn:microsoft.com/office/officeart/2005/8/layout/hList7"/>
    <dgm:cxn modelId="{3A9AA2D3-0D7F-F04A-A792-02D8F4DFDE25}" type="presParOf" srcId="{694DD5DE-EDAC-814C-98E4-49D09715E826}" destId="{92B83E8B-2C0E-8346-9842-7C0FC38863D0}" srcOrd="0" destOrd="0" presId="urn:microsoft.com/office/officeart/2005/8/layout/hList7"/>
    <dgm:cxn modelId="{161A9366-ACB0-2A45-A32E-0363F2ABE7D5}" type="presParOf" srcId="{694DD5DE-EDAC-814C-98E4-49D09715E826}" destId="{710EE147-95AA-8840-A725-F69A385A1147}" srcOrd="1" destOrd="0" presId="urn:microsoft.com/office/officeart/2005/8/layout/hList7"/>
    <dgm:cxn modelId="{71E70D2F-46E6-6D4F-A947-D25AC97C2853}" type="presParOf" srcId="{694DD5DE-EDAC-814C-98E4-49D09715E826}" destId="{8141CCE6-AA2C-9D41-A6FE-E9A8FA867DF0}" srcOrd="2" destOrd="0" presId="urn:microsoft.com/office/officeart/2005/8/layout/hList7"/>
    <dgm:cxn modelId="{39C04339-8806-C54B-9F65-5A7065597978}" type="presParOf" srcId="{694DD5DE-EDAC-814C-98E4-49D09715E826}" destId="{F25F4176-F220-014B-AAC7-8DEAF54573BE}" srcOrd="3" destOrd="0" presId="urn:microsoft.com/office/officeart/2005/8/layout/hList7"/>
    <dgm:cxn modelId="{DDDB5667-34E6-E049-A74C-C94AFE0C9563}" type="presParOf" srcId="{D238501F-AE09-354B-A1B9-AB4F879FADB2}" destId="{ACF6C0C6-FAD3-4E46-90DB-0A0CF66FD2B2}" srcOrd="11" destOrd="0" presId="urn:microsoft.com/office/officeart/2005/8/layout/hList7"/>
    <dgm:cxn modelId="{EAC02D76-08FE-9E42-8A60-13D0A1A8F62D}" type="presParOf" srcId="{D238501F-AE09-354B-A1B9-AB4F879FADB2}" destId="{9F58C887-DB5C-E843-A323-9BE12C11DB61}" srcOrd="12" destOrd="0" presId="urn:microsoft.com/office/officeart/2005/8/layout/hList7"/>
    <dgm:cxn modelId="{BE8F6980-7C2F-E647-856F-EE74E11F7005}" type="presParOf" srcId="{9F58C887-DB5C-E843-A323-9BE12C11DB61}" destId="{AEEE07BE-6891-5942-A105-757D5A010764}" srcOrd="0" destOrd="0" presId="urn:microsoft.com/office/officeart/2005/8/layout/hList7"/>
    <dgm:cxn modelId="{BBF5FF93-ECDD-3246-A280-14BBF9783983}" type="presParOf" srcId="{9F58C887-DB5C-E843-A323-9BE12C11DB61}" destId="{4416A299-BAC6-DE4F-97A3-F8E5840FE0A8}" srcOrd="1" destOrd="0" presId="urn:microsoft.com/office/officeart/2005/8/layout/hList7"/>
    <dgm:cxn modelId="{B298C326-9E6E-9A42-896A-43817C7C64E1}" type="presParOf" srcId="{9F58C887-DB5C-E843-A323-9BE12C11DB61}" destId="{C6A6C4F0-B097-5D47-96E1-3E23406674F8}" srcOrd="2" destOrd="0" presId="urn:microsoft.com/office/officeart/2005/8/layout/hList7"/>
    <dgm:cxn modelId="{3BA2A73D-3205-924C-94A6-E5F6347177DD}" type="presParOf" srcId="{9F58C887-DB5C-E843-A323-9BE12C11DB61}" destId="{195EFFCC-A711-8F45-B24D-3392B88DE610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4EEE97-036A-3448-8E25-91C267A6E849}" type="doc">
      <dgm:prSet loTypeId="urn:microsoft.com/office/officeart/2005/8/layout/matrix1" loCatId="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4B67596-86E5-5243-BCE6-B4F9915B3B33}">
      <dgm:prSet phldrT="[Text]" custT="1"/>
      <dgm:spPr>
        <a:ln w="3175" cap="rnd" cmpd="sng">
          <a:prstDash val="solid"/>
          <a:round/>
        </a:ln>
        <a:effectLst>
          <a:outerShdw blurRad="95000" dir="3180000" sx="102000" sy="102000" rotWithShape="0">
            <a:srgbClr val="000000">
              <a:alpha val="50000"/>
            </a:srgbClr>
          </a:outerShdw>
        </a:effectLst>
      </dgm:spPr>
      <dgm:t>
        <a:bodyPr lIns="0" tIns="9144" rIns="0" bIns="9144"/>
        <a:lstStyle/>
        <a:p>
          <a:r>
            <a:rPr lang="en-US" sz="1400" b="1" dirty="0" smtClean="0">
              <a:latin typeface="Apple Chancery"/>
              <a:cs typeface="Apple Chancery"/>
            </a:rPr>
            <a:t>Good Fortune</a:t>
          </a:r>
        </a:p>
        <a:p>
          <a:r>
            <a:rPr lang="en-US" sz="300" b="1" dirty="0" smtClean="0">
              <a:latin typeface="Apple Chancery"/>
              <a:cs typeface="Apple Chancery"/>
            </a:rPr>
            <a:t> </a:t>
          </a:r>
          <a:r>
            <a:rPr lang="en-US" sz="1400" b="1" dirty="0" smtClean="0">
              <a:latin typeface="Apple Chancery"/>
              <a:cs typeface="Apple Chancery"/>
            </a:rPr>
            <a:t/>
          </a:r>
          <a:br>
            <a:rPr lang="en-US" sz="1400" b="1" dirty="0" smtClean="0">
              <a:latin typeface="Apple Chancery"/>
              <a:cs typeface="Apple Chancery"/>
            </a:rPr>
          </a:br>
          <a:r>
            <a:rPr lang="en-US" sz="900" dirty="0" smtClean="0">
              <a:latin typeface="Apple Chancery"/>
              <a:cs typeface="Apple Chancery"/>
            </a:rPr>
            <a:t> </a:t>
          </a:r>
          <a:r>
            <a:rPr lang="en-US" sz="1400" dirty="0" smtClean="0">
              <a:latin typeface="+mj-lt"/>
              <a:cs typeface="Apple Chancery"/>
            </a:rPr>
            <a:t>{</a:t>
          </a:r>
          <a:r>
            <a:rPr lang="en-US" sz="1400" spc="130" dirty="0" smtClean="0">
              <a:latin typeface="Apple Chancery"/>
              <a:ea typeface="ＭＳ ゴシック"/>
              <a:cs typeface="Apple Chancery"/>
            </a:rPr>
            <a:t>☐☐☐</a:t>
          </a:r>
          <a:r>
            <a:rPr lang="en-US" sz="1400" i="0" dirty="0" smtClean="0">
              <a:latin typeface="+mj-lt"/>
              <a:ea typeface="ＭＳ ゴシック"/>
              <a:cs typeface="Apple Chancery"/>
            </a:rPr>
            <a:t>}</a:t>
          </a:r>
          <a:endParaRPr lang="en-US" sz="1400" i="0" dirty="0">
            <a:latin typeface="+mj-lt"/>
            <a:cs typeface="Apple Chancery"/>
          </a:endParaRPr>
        </a:p>
      </dgm:t>
    </dgm:pt>
    <dgm:pt modelId="{8E3023D4-399B-EA42-9265-8352A89A61A5}" type="parTrans" cxnId="{D888365A-8E33-5D41-84FB-BD7D6EF543A1}">
      <dgm:prSet/>
      <dgm:spPr/>
      <dgm:t>
        <a:bodyPr/>
        <a:lstStyle/>
        <a:p>
          <a:endParaRPr lang="en-US"/>
        </a:p>
      </dgm:t>
    </dgm:pt>
    <dgm:pt modelId="{791F8878-4FD6-3B44-8B0E-A19ED5764C35}" type="sibTrans" cxnId="{D888365A-8E33-5D41-84FB-BD7D6EF543A1}">
      <dgm:prSet/>
      <dgm:spPr/>
      <dgm:t>
        <a:bodyPr/>
        <a:lstStyle/>
        <a:p>
          <a:endParaRPr lang="en-US"/>
        </a:p>
      </dgm:t>
    </dgm:pt>
    <dgm:pt modelId="{7FD13E20-E954-7946-85B6-3B50ED274110}">
      <dgm:prSet phldrT="[Text]" custT="1"/>
      <dgm:spPr>
        <a:solidFill>
          <a:schemeClr val="tx1"/>
        </a:solidFill>
      </dgm:spPr>
      <dgm:t>
        <a:bodyPr/>
        <a:lstStyle/>
        <a:p>
          <a:pPr algn="ctr"/>
          <a:r>
            <a:rPr lang="en-US" sz="1400" b="1" dirty="0" smtClean="0">
              <a:latin typeface="Apple Chancery"/>
              <a:cs typeface="Apple Chancery"/>
            </a:rPr>
            <a:t>Effort</a:t>
          </a:r>
          <a:br>
            <a:rPr lang="en-US" sz="1400" b="1" dirty="0" smtClean="0">
              <a:latin typeface="Apple Chancery"/>
              <a:cs typeface="Apple Chancery"/>
            </a:rPr>
          </a:br>
          <a:r>
            <a:rPr lang="en-US" sz="300" dirty="0" smtClean="0"/>
            <a:t/>
          </a:r>
          <a:br>
            <a:rPr lang="en-US" sz="300" dirty="0" smtClean="0"/>
          </a:br>
          <a:r>
            <a:rPr lang="en-US" sz="1400" dirty="0" smtClean="0">
              <a:latin typeface="+mj-lt"/>
              <a:cs typeface="Apple Chancery"/>
            </a:rPr>
            <a:t>{</a:t>
          </a:r>
          <a:r>
            <a:rPr lang="en-US" sz="1400" spc="130" dirty="0" smtClean="0">
              <a:latin typeface="ＭＳ ゴシック"/>
              <a:ea typeface="ＭＳ ゴシック"/>
              <a:cs typeface="ＭＳ ゴシック"/>
            </a:rPr>
            <a:t>☐☐☐☐☐</a:t>
          </a:r>
          <a:r>
            <a:rPr lang="en-US" sz="1400" i="0" dirty="0" smtClean="0">
              <a:latin typeface="+mj-lt"/>
              <a:ea typeface="ＭＳ ゴシック"/>
              <a:cs typeface="Apple Chancery"/>
            </a:rPr>
            <a:t>}</a:t>
          </a:r>
          <a:endParaRPr lang="en-US" sz="800" dirty="0"/>
        </a:p>
      </dgm:t>
    </dgm:pt>
    <dgm:pt modelId="{A4FC2CA7-10AE-8E49-9C5E-8CBE822A89B6}" type="parTrans" cxnId="{E7167802-D93B-FC48-80CB-03194F4DC6E6}">
      <dgm:prSet/>
      <dgm:spPr/>
      <dgm:t>
        <a:bodyPr/>
        <a:lstStyle/>
        <a:p>
          <a:endParaRPr lang="en-US"/>
        </a:p>
      </dgm:t>
    </dgm:pt>
    <dgm:pt modelId="{F75B8803-4E7F-D648-A1B5-088D822D70F1}" type="sibTrans" cxnId="{E7167802-D93B-FC48-80CB-03194F4DC6E6}">
      <dgm:prSet/>
      <dgm:spPr/>
      <dgm:t>
        <a:bodyPr/>
        <a:lstStyle/>
        <a:p>
          <a:endParaRPr lang="en-US"/>
        </a:p>
      </dgm:t>
    </dgm:pt>
    <dgm:pt modelId="{7EA38472-D6D3-7E43-963E-93C147A87706}">
      <dgm:prSet phldrT="[Text]" custT="1"/>
      <dgm:spPr>
        <a:solidFill>
          <a:srgbClr val="FFFFFF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sz="1400" dirty="0" smtClean="0">
              <a:latin typeface="Apple Chancery"/>
              <a:cs typeface="Apple Chancery"/>
            </a:rPr>
            <a:t>H</a:t>
          </a:r>
          <a:r>
            <a:rPr lang="en-US" sz="1400" b="1" dirty="0" smtClean="0">
              <a:latin typeface="Apple Chancery"/>
              <a:cs typeface="Apple Chancery"/>
            </a:rPr>
            <a:t>elp Pool</a:t>
          </a:r>
          <a:endParaRPr lang="en-US" sz="900" i="0" dirty="0">
            <a:latin typeface="+mj-lt"/>
          </a:endParaRPr>
        </a:p>
      </dgm:t>
    </dgm:pt>
    <dgm:pt modelId="{E1DD2559-69AB-A747-9DBB-A1B2B7C47428}" type="parTrans" cxnId="{62A7F7C6-51C3-1B4F-AD64-62FFDC8BF05E}">
      <dgm:prSet/>
      <dgm:spPr/>
      <dgm:t>
        <a:bodyPr/>
        <a:lstStyle/>
        <a:p>
          <a:endParaRPr lang="en-US"/>
        </a:p>
      </dgm:t>
    </dgm:pt>
    <dgm:pt modelId="{EFC44C85-DFCF-A64C-8924-0465EBDFF96F}" type="sibTrans" cxnId="{62A7F7C6-51C3-1B4F-AD64-62FFDC8BF05E}">
      <dgm:prSet/>
      <dgm:spPr/>
      <dgm:t>
        <a:bodyPr/>
        <a:lstStyle/>
        <a:p>
          <a:endParaRPr lang="en-US"/>
        </a:p>
      </dgm:t>
    </dgm:pt>
    <dgm:pt modelId="{4FF37C70-6F3F-5545-A3F9-021270D80C86}">
      <dgm:prSet phldrT="[Text]" custT="1"/>
      <dgm:spPr>
        <a:solidFill>
          <a:srgbClr val="FFFFFF"/>
        </a:solidFill>
      </dgm:spPr>
      <dgm:t>
        <a:bodyPr/>
        <a:lstStyle/>
        <a:p>
          <a:pPr algn="l">
            <a:spcAft>
              <a:spcPct val="15000"/>
            </a:spcAft>
          </a:pPr>
          <a:r>
            <a:rPr lang="en-US" sz="900" dirty="0" smtClean="0"/>
            <a:t>Receive help from an ally</a:t>
          </a:r>
          <a:endParaRPr lang="en-US" sz="900" dirty="0"/>
        </a:p>
      </dgm:t>
    </dgm:pt>
    <dgm:pt modelId="{9C9AAED3-CF1E-CA4A-B405-ACFAB69C61B6}" type="parTrans" cxnId="{CEEDC914-D46C-E846-A209-6AD3242E709A}">
      <dgm:prSet/>
      <dgm:spPr/>
      <dgm:t>
        <a:bodyPr/>
        <a:lstStyle/>
        <a:p>
          <a:endParaRPr lang="en-US"/>
        </a:p>
      </dgm:t>
    </dgm:pt>
    <dgm:pt modelId="{7D94F363-B9FD-0145-982F-12CF32AF1568}" type="sibTrans" cxnId="{CEEDC914-D46C-E846-A209-6AD3242E709A}">
      <dgm:prSet/>
      <dgm:spPr/>
      <dgm:t>
        <a:bodyPr/>
        <a:lstStyle/>
        <a:p>
          <a:endParaRPr lang="en-US"/>
        </a:p>
      </dgm:t>
    </dgm:pt>
    <dgm:pt modelId="{A95103E6-58EC-9446-9D79-E1CF26A5E7B1}">
      <dgm:prSet phldrT="[Text]" custT="1"/>
      <dgm:spPr>
        <a:solidFill>
          <a:srgbClr val="FFFFFF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sz="1400" b="1" dirty="0" smtClean="0">
              <a:latin typeface="Apple Chancery"/>
              <a:cs typeface="Apple Chancery"/>
            </a:rPr>
            <a:t>Counter Pool</a:t>
          </a:r>
          <a:endParaRPr lang="en-US" sz="900" dirty="0">
            <a:latin typeface="+mj-lt"/>
            <a:cs typeface="Apple Chancery"/>
          </a:endParaRPr>
        </a:p>
      </dgm:t>
    </dgm:pt>
    <dgm:pt modelId="{C5EC5D73-E2AF-8F4D-A185-2226C5ACE213}" type="parTrans" cxnId="{4F40E301-CFFF-FE4E-B6BD-B197B0BF2D47}">
      <dgm:prSet/>
      <dgm:spPr/>
      <dgm:t>
        <a:bodyPr/>
        <a:lstStyle/>
        <a:p>
          <a:endParaRPr lang="en-US"/>
        </a:p>
      </dgm:t>
    </dgm:pt>
    <dgm:pt modelId="{F108A9DA-595F-3A45-AC9D-AE4DBB879366}" type="sibTrans" cxnId="{4F40E301-CFFF-FE4E-B6BD-B197B0BF2D47}">
      <dgm:prSet/>
      <dgm:spPr/>
      <dgm:t>
        <a:bodyPr/>
        <a:lstStyle/>
        <a:p>
          <a:endParaRPr lang="en-US"/>
        </a:p>
      </dgm:t>
    </dgm:pt>
    <dgm:pt modelId="{57FFEEA5-B49A-4546-BEA6-06D0C92F692C}">
      <dgm:prSet phldrT="[Text]" custT="1"/>
      <dgm:spPr>
        <a:solidFill>
          <a:srgbClr val="FFFFFF"/>
        </a:solidFill>
      </dgm:spPr>
      <dgm:t>
        <a:bodyPr/>
        <a:lstStyle/>
        <a:p>
          <a:pPr algn="l">
            <a:spcAft>
              <a:spcPct val="15000"/>
            </a:spcAft>
          </a:pPr>
          <a:r>
            <a:rPr lang="en-US" sz="900" dirty="0" smtClean="0"/>
            <a:t>Reserve to cancel actions</a:t>
          </a:r>
          <a:endParaRPr lang="en-US" sz="900" dirty="0"/>
        </a:p>
      </dgm:t>
    </dgm:pt>
    <dgm:pt modelId="{2EFC2467-A782-5446-A40E-D6CC9476AAEA}" type="parTrans" cxnId="{693316FC-7822-ED4C-83C8-0784C71A6FA9}">
      <dgm:prSet/>
      <dgm:spPr/>
      <dgm:t>
        <a:bodyPr/>
        <a:lstStyle/>
        <a:p>
          <a:endParaRPr lang="en-US"/>
        </a:p>
      </dgm:t>
    </dgm:pt>
    <dgm:pt modelId="{57164AB1-CFF0-7345-92B4-75F30F6C105B}" type="sibTrans" cxnId="{693316FC-7822-ED4C-83C8-0784C71A6FA9}">
      <dgm:prSet/>
      <dgm:spPr/>
      <dgm:t>
        <a:bodyPr/>
        <a:lstStyle/>
        <a:p>
          <a:endParaRPr lang="en-US"/>
        </a:p>
      </dgm:t>
    </dgm:pt>
    <dgm:pt modelId="{CC3CBA43-DCD6-3949-A393-C5D23D44F912}">
      <dgm:prSet phldrT="[Text]" custT="1"/>
      <dgm:spPr>
        <a:solidFill>
          <a:schemeClr val="tx1"/>
        </a:solidFill>
      </dgm:spPr>
      <dgm:t>
        <a:bodyPr/>
        <a:lstStyle/>
        <a:p>
          <a:pPr algn="l"/>
          <a:r>
            <a:rPr lang="en-US" sz="900" i="0" dirty="0" smtClean="0">
              <a:ea typeface="ＭＳ ゴシック"/>
              <a:cs typeface="ＭＳ ゴシック"/>
            </a:rPr>
            <a:t>Once full lose 1 Fortune</a:t>
          </a:r>
          <a:endParaRPr lang="en-US" sz="900" i="0" dirty="0"/>
        </a:p>
      </dgm:t>
    </dgm:pt>
    <dgm:pt modelId="{9F546351-B61E-C249-B0A6-4FA413368BB4}" type="parTrans" cxnId="{786B49A8-CE31-DE45-8B2F-10613A59E781}">
      <dgm:prSet/>
      <dgm:spPr/>
      <dgm:t>
        <a:bodyPr/>
        <a:lstStyle/>
        <a:p>
          <a:endParaRPr lang="en-US"/>
        </a:p>
      </dgm:t>
    </dgm:pt>
    <dgm:pt modelId="{F0C42F4A-8EA7-1B4E-A032-2605B2AA1018}" type="sibTrans" cxnId="{786B49A8-CE31-DE45-8B2F-10613A59E781}">
      <dgm:prSet/>
      <dgm:spPr/>
      <dgm:t>
        <a:bodyPr/>
        <a:lstStyle/>
        <a:p>
          <a:endParaRPr lang="en-US"/>
        </a:p>
      </dgm:t>
    </dgm:pt>
    <dgm:pt modelId="{547BC86E-0061-BA49-A407-41F3D9107258}">
      <dgm:prSet phldrT="[Text]" custT="1"/>
      <dgm:spPr>
        <a:solidFill>
          <a:schemeClr val="tx1"/>
        </a:solidFill>
      </dgm:spPr>
      <dgm:t>
        <a:bodyPr/>
        <a:lstStyle/>
        <a:p>
          <a:pPr algn="l"/>
          <a:r>
            <a:rPr lang="en-US" sz="900" i="0" dirty="0" smtClean="0">
              <a:ea typeface="ＭＳ ゴシック"/>
              <a:cs typeface="ＭＳ ゴシック"/>
            </a:rPr>
            <a:t>Spend 1 for 1 extra action </a:t>
          </a:r>
          <a:endParaRPr lang="en-US" sz="900" i="0" dirty="0"/>
        </a:p>
      </dgm:t>
    </dgm:pt>
    <dgm:pt modelId="{9ACDDC87-3C82-2A46-B4CD-BC1FD62BE5C2}" type="parTrans" cxnId="{65CFE23C-8E4A-C04D-832D-B74248D00BC8}">
      <dgm:prSet/>
      <dgm:spPr/>
      <dgm:t>
        <a:bodyPr/>
        <a:lstStyle/>
        <a:p>
          <a:endParaRPr lang="en-US"/>
        </a:p>
      </dgm:t>
    </dgm:pt>
    <dgm:pt modelId="{334D073E-7EC0-644F-AB75-59F9D68DAE94}" type="sibTrans" cxnId="{65CFE23C-8E4A-C04D-832D-B74248D00BC8}">
      <dgm:prSet/>
      <dgm:spPr/>
      <dgm:t>
        <a:bodyPr/>
        <a:lstStyle/>
        <a:p>
          <a:endParaRPr lang="en-US"/>
        </a:p>
      </dgm:t>
    </dgm:pt>
    <dgm:pt modelId="{D2609B45-1BCD-A84A-A26F-0FCCA2D28419}">
      <dgm:prSet phldrT="[Text]" custT="1"/>
      <dgm:spPr>
        <a:solidFill>
          <a:srgbClr val="FFFFFF"/>
        </a:solidFill>
        <a:effectLst>
          <a:outerShdw blurRad="50800" dist="38100" dir="5400000" algn="t" rotWithShape="0">
            <a:prstClr val="black">
              <a:alpha val="40000"/>
            </a:prstClr>
          </a:outerShdw>
          <a:reflection endPos="65000" dist="50800" dir="5400000" sy="-100000" algn="bl" rotWithShape="0"/>
          <a:softEdge rad="0"/>
        </a:effectLst>
      </dgm:spPr>
      <dgm:t>
        <a:bodyPr/>
        <a:lstStyle/>
        <a:p>
          <a:pPr algn="ctr">
            <a:spcAft>
              <a:spcPts val="0"/>
            </a:spcAft>
          </a:pPr>
          <a:r>
            <a:rPr lang="en-US" sz="1400" b="1" dirty="0" smtClean="0">
              <a:latin typeface="Apple Chancery"/>
              <a:cs typeface="Apple Chancery"/>
            </a:rPr>
            <a:t>Defense Pool</a:t>
          </a:r>
          <a:endParaRPr lang="en-US" sz="900" dirty="0"/>
        </a:p>
      </dgm:t>
    </dgm:pt>
    <dgm:pt modelId="{F9736995-9538-FC4E-A4C6-8B8F2A70D10C}" type="parTrans" cxnId="{ADBBF106-2548-BA46-9C1D-998FE8BD9A04}">
      <dgm:prSet/>
      <dgm:spPr/>
      <dgm:t>
        <a:bodyPr/>
        <a:lstStyle/>
        <a:p>
          <a:endParaRPr lang="en-US"/>
        </a:p>
      </dgm:t>
    </dgm:pt>
    <dgm:pt modelId="{A2100983-5101-9C4C-B7D7-B9C9B28842B8}" type="sibTrans" cxnId="{ADBBF106-2548-BA46-9C1D-998FE8BD9A04}">
      <dgm:prSet/>
      <dgm:spPr/>
      <dgm:t>
        <a:bodyPr/>
        <a:lstStyle/>
        <a:p>
          <a:endParaRPr lang="en-US"/>
        </a:p>
      </dgm:t>
    </dgm:pt>
    <dgm:pt modelId="{2AD9CE19-2899-8543-B920-EE02C477B944}">
      <dgm:prSet phldrT="[Text]" custT="1"/>
      <dgm:spPr>
        <a:solidFill>
          <a:srgbClr val="FFFFFF"/>
        </a:solidFill>
        <a:effectLst>
          <a:outerShdw blurRad="50800" dist="38100" dir="5400000" algn="t" rotWithShape="0">
            <a:prstClr val="black">
              <a:alpha val="40000"/>
            </a:prstClr>
          </a:outerShdw>
          <a:reflection endPos="65000" dist="50800" dir="5400000" sy="-100000" algn="bl" rotWithShape="0"/>
          <a:softEdge rad="0"/>
        </a:effectLst>
      </dgm:spPr>
      <dgm:t>
        <a:bodyPr/>
        <a:lstStyle/>
        <a:p>
          <a:pPr algn="l">
            <a:spcAft>
              <a:spcPct val="15000"/>
            </a:spcAft>
          </a:pPr>
          <a:r>
            <a:rPr lang="en-US" sz="900" dirty="0" smtClean="0"/>
            <a:t>2 until you assign tokens</a:t>
          </a:r>
          <a:endParaRPr lang="en-US" sz="900" dirty="0"/>
        </a:p>
      </dgm:t>
    </dgm:pt>
    <dgm:pt modelId="{18908E8D-9603-4141-B1C4-A6EB709E1BDE}" type="parTrans" cxnId="{F1017182-3E5F-5642-9213-865DA56111EE}">
      <dgm:prSet/>
      <dgm:spPr/>
      <dgm:t>
        <a:bodyPr/>
        <a:lstStyle/>
        <a:p>
          <a:endParaRPr lang="en-US"/>
        </a:p>
      </dgm:t>
    </dgm:pt>
    <dgm:pt modelId="{6A9A1FE6-DABA-924B-9623-8D33A5543646}" type="sibTrans" cxnId="{F1017182-3E5F-5642-9213-865DA56111EE}">
      <dgm:prSet/>
      <dgm:spPr/>
      <dgm:t>
        <a:bodyPr/>
        <a:lstStyle/>
        <a:p>
          <a:endParaRPr lang="en-US"/>
        </a:p>
      </dgm:t>
    </dgm:pt>
    <dgm:pt modelId="{0AEB1D65-BDDF-DB45-86CB-89C76F630348}">
      <dgm:prSet phldrT="[Text]" custT="1"/>
      <dgm:spPr>
        <a:solidFill>
          <a:srgbClr val="FFFFFF"/>
        </a:solidFill>
        <a:effectLst>
          <a:outerShdw blurRad="50800" dist="38100" dir="5400000" algn="t" rotWithShape="0">
            <a:prstClr val="black">
              <a:alpha val="40000"/>
            </a:prstClr>
          </a:outerShdw>
          <a:reflection endPos="65000" dist="50800" dir="5400000" sy="-100000" algn="bl" rotWithShape="0"/>
          <a:softEdge rad="0"/>
        </a:effectLst>
      </dgm:spPr>
      <dgm:t>
        <a:bodyPr/>
        <a:lstStyle/>
        <a:p>
          <a:pPr algn="l">
            <a:spcAft>
              <a:spcPct val="15000"/>
            </a:spcAft>
          </a:pPr>
          <a:r>
            <a:rPr lang="en-US" sz="900" dirty="0" smtClean="0">
              <a:latin typeface="ＭＳ ゴシック"/>
              <a:ea typeface="ＭＳ ゴシック"/>
              <a:cs typeface="ＭＳ ゴシック"/>
            </a:rPr>
            <a:t>______________</a:t>
          </a:r>
          <a:r>
            <a:rPr lang="en-US" sz="900" spc="130" dirty="0" smtClean="0">
              <a:latin typeface="Apple Chancery"/>
              <a:ea typeface="ＭＳ ゴシック"/>
              <a:cs typeface="Apple Chancery"/>
            </a:rPr>
            <a:t>☐</a:t>
          </a:r>
          <a:endParaRPr lang="en-US" sz="900" dirty="0"/>
        </a:p>
      </dgm:t>
    </dgm:pt>
    <dgm:pt modelId="{FDAFC702-7C2C-2A46-B76C-F99C054B15F7}" type="parTrans" cxnId="{FADC5A87-7093-734A-836A-72E3A03CF8F1}">
      <dgm:prSet/>
      <dgm:spPr/>
      <dgm:t>
        <a:bodyPr/>
        <a:lstStyle/>
        <a:p>
          <a:endParaRPr lang="en-US"/>
        </a:p>
      </dgm:t>
    </dgm:pt>
    <dgm:pt modelId="{0D2D6096-ED80-D245-86F6-934BD4239C81}" type="sibTrans" cxnId="{FADC5A87-7093-734A-836A-72E3A03CF8F1}">
      <dgm:prSet/>
      <dgm:spPr/>
      <dgm:t>
        <a:bodyPr/>
        <a:lstStyle/>
        <a:p>
          <a:endParaRPr lang="en-US"/>
        </a:p>
      </dgm:t>
    </dgm:pt>
    <dgm:pt modelId="{7E2020E4-73CC-CE47-9A4F-ED01D36A490B}">
      <dgm:prSet phldrT="[Text]" custT="1"/>
      <dgm:spPr>
        <a:solidFill>
          <a:srgbClr val="FFFFFF"/>
        </a:solidFill>
        <a:effectLst>
          <a:outerShdw blurRad="50800" dist="38100" dir="5400000" algn="t" rotWithShape="0">
            <a:prstClr val="black">
              <a:alpha val="40000"/>
            </a:prstClr>
          </a:outerShdw>
          <a:reflection endPos="65000" dist="50800" dir="5400000" sy="-100000" algn="bl" rotWithShape="0"/>
          <a:softEdge rad="0"/>
        </a:effectLst>
      </dgm:spPr>
      <dgm:t>
        <a:bodyPr/>
        <a:lstStyle/>
        <a:p>
          <a:pPr algn="l">
            <a:spcAft>
              <a:spcPct val="15000"/>
            </a:spcAft>
          </a:pPr>
          <a:r>
            <a:rPr lang="en-US" sz="900" dirty="0" smtClean="0">
              <a:latin typeface="ＭＳ ゴシック"/>
              <a:ea typeface="ＭＳ ゴシック"/>
              <a:cs typeface="ＭＳ ゴシック"/>
            </a:rPr>
            <a:t>______________</a:t>
          </a:r>
          <a:r>
            <a:rPr lang="en-US" sz="900" spc="130" dirty="0" smtClean="0">
              <a:latin typeface="Apple Chancery"/>
              <a:ea typeface="ＭＳ ゴシック"/>
              <a:cs typeface="Apple Chancery"/>
            </a:rPr>
            <a:t>☐</a:t>
          </a:r>
          <a:endParaRPr lang="en-US" sz="900" dirty="0"/>
        </a:p>
      </dgm:t>
    </dgm:pt>
    <dgm:pt modelId="{69B550F7-ABB4-C14A-9943-8EECC7FD927C}" type="parTrans" cxnId="{36105E0E-7BBB-DB43-AEB6-F4164ADBF7FB}">
      <dgm:prSet/>
      <dgm:spPr/>
      <dgm:t>
        <a:bodyPr/>
        <a:lstStyle/>
        <a:p>
          <a:endParaRPr lang="en-US"/>
        </a:p>
      </dgm:t>
    </dgm:pt>
    <dgm:pt modelId="{5EEE1695-7593-464C-8BDE-212CD0164692}" type="sibTrans" cxnId="{36105E0E-7BBB-DB43-AEB6-F4164ADBF7FB}">
      <dgm:prSet/>
      <dgm:spPr/>
      <dgm:t>
        <a:bodyPr/>
        <a:lstStyle/>
        <a:p>
          <a:endParaRPr lang="en-US"/>
        </a:p>
      </dgm:t>
    </dgm:pt>
    <dgm:pt modelId="{8158C29F-DDC1-9645-99F3-C2D9359093A7}">
      <dgm:prSet phldrT="[Text]" custT="1"/>
      <dgm:spPr>
        <a:solidFill>
          <a:srgbClr val="FFFFFF"/>
        </a:solidFill>
      </dgm:spPr>
      <dgm:t>
        <a:bodyPr/>
        <a:lstStyle/>
        <a:p>
          <a:pPr algn="l">
            <a:spcAft>
              <a:spcPct val="15000"/>
            </a:spcAft>
          </a:pPr>
          <a:r>
            <a:rPr lang="en-US" sz="900" dirty="0" smtClean="0"/>
            <a:t>Spend to add a token</a:t>
          </a:r>
          <a:endParaRPr lang="en-US" sz="900" dirty="0"/>
        </a:p>
      </dgm:t>
    </dgm:pt>
    <dgm:pt modelId="{2B40B85E-21DA-0E44-BC01-179251379C27}" type="parTrans" cxnId="{4C5559E3-1EE5-FC41-B9DE-F1B4178CE7A2}">
      <dgm:prSet/>
      <dgm:spPr/>
      <dgm:t>
        <a:bodyPr/>
        <a:lstStyle/>
        <a:p>
          <a:endParaRPr lang="en-US"/>
        </a:p>
      </dgm:t>
    </dgm:pt>
    <dgm:pt modelId="{9BCFD4C3-2D39-7548-A855-EED7010DB06E}" type="sibTrans" cxnId="{4C5559E3-1EE5-FC41-B9DE-F1B4178CE7A2}">
      <dgm:prSet/>
      <dgm:spPr/>
      <dgm:t>
        <a:bodyPr/>
        <a:lstStyle/>
        <a:p>
          <a:endParaRPr lang="en-US"/>
        </a:p>
      </dgm:t>
    </dgm:pt>
    <dgm:pt modelId="{13F40D48-A288-754F-A071-58813FE157CF}">
      <dgm:prSet phldrT="[Text]" custT="1"/>
      <dgm:spPr>
        <a:solidFill>
          <a:srgbClr val="FFFFFF"/>
        </a:solidFill>
        <a:effectLst>
          <a:outerShdw blurRad="50800" dist="38100" dir="5400000" algn="t" rotWithShape="0">
            <a:prstClr val="black">
              <a:alpha val="40000"/>
            </a:prstClr>
          </a:outerShdw>
          <a:reflection endPos="65000" dist="50800" dir="5400000" sy="-100000" algn="bl" rotWithShape="0"/>
          <a:softEdge rad="0"/>
        </a:effectLst>
      </dgm:spPr>
      <dgm:t>
        <a:bodyPr/>
        <a:lstStyle/>
        <a:p>
          <a:pPr algn="l">
            <a:spcAft>
              <a:spcPct val="15000"/>
            </a:spcAft>
          </a:pPr>
          <a:r>
            <a:rPr lang="en-US" sz="900" dirty="0" smtClean="0"/>
            <a:t>Condition reduces it by 1</a:t>
          </a:r>
          <a:endParaRPr lang="en-US" sz="900" dirty="0"/>
        </a:p>
      </dgm:t>
    </dgm:pt>
    <dgm:pt modelId="{FAEBA932-14A5-4E4F-96AD-565155AE79BF}" type="parTrans" cxnId="{21088CCA-8FA4-5D4E-B04D-8EBD91D6641B}">
      <dgm:prSet/>
      <dgm:spPr/>
      <dgm:t>
        <a:bodyPr/>
        <a:lstStyle/>
        <a:p>
          <a:endParaRPr lang="en-US"/>
        </a:p>
      </dgm:t>
    </dgm:pt>
    <dgm:pt modelId="{9B05AE9C-1850-E04B-9682-857FC9916F40}" type="sibTrans" cxnId="{21088CCA-8FA4-5D4E-B04D-8EBD91D6641B}">
      <dgm:prSet/>
      <dgm:spPr/>
      <dgm:t>
        <a:bodyPr/>
        <a:lstStyle/>
        <a:p>
          <a:endParaRPr lang="en-US"/>
        </a:p>
      </dgm:t>
    </dgm:pt>
    <dgm:pt modelId="{AE9D0B39-D794-E747-95BA-7A104711AFED}">
      <dgm:prSet phldrT="[Text]" custT="1"/>
      <dgm:spPr>
        <a:solidFill>
          <a:srgbClr val="FFFFFF"/>
        </a:solidFill>
      </dgm:spPr>
      <dgm:t>
        <a:bodyPr/>
        <a:lstStyle/>
        <a:p>
          <a:pPr algn="l">
            <a:spcAft>
              <a:spcPct val="15000"/>
            </a:spcAft>
          </a:pPr>
          <a:r>
            <a:rPr lang="en-US" sz="900" dirty="0" smtClean="0"/>
            <a:t>If empty, you can spend ½ of your defense to parry</a:t>
          </a:r>
          <a:endParaRPr lang="en-US" sz="900" dirty="0"/>
        </a:p>
      </dgm:t>
    </dgm:pt>
    <dgm:pt modelId="{CFDBA342-1BA6-C449-BB13-31DD7300E140}" type="parTrans" cxnId="{84A36639-B96F-5E4F-93DE-DE4E38882EA9}">
      <dgm:prSet/>
      <dgm:spPr/>
      <dgm:t>
        <a:bodyPr/>
        <a:lstStyle/>
        <a:p>
          <a:endParaRPr lang="en-US"/>
        </a:p>
      </dgm:t>
    </dgm:pt>
    <dgm:pt modelId="{43AF1BE6-9192-9D49-B2F8-3ABC0722714B}" type="sibTrans" cxnId="{84A36639-B96F-5E4F-93DE-DE4E38882EA9}">
      <dgm:prSet/>
      <dgm:spPr/>
      <dgm:t>
        <a:bodyPr/>
        <a:lstStyle/>
        <a:p>
          <a:endParaRPr lang="en-US"/>
        </a:p>
      </dgm:t>
    </dgm:pt>
    <dgm:pt modelId="{B475B5D1-385A-2045-9714-325CA3225949}" type="pres">
      <dgm:prSet presAssocID="{614EEE97-036A-3448-8E25-91C267A6E84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393457-DF5F-C849-91EC-0C56E84A267B}" type="pres">
      <dgm:prSet presAssocID="{614EEE97-036A-3448-8E25-91C267A6E849}" presName="matrix" presStyleCnt="0"/>
      <dgm:spPr/>
    </dgm:pt>
    <dgm:pt modelId="{D7E9CE3F-7312-764D-82A5-AE8575759109}" type="pres">
      <dgm:prSet presAssocID="{614EEE97-036A-3448-8E25-91C267A6E849}" presName="tile1" presStyleLbl="node1" presStyleIdx="0" presStyleCnt="4" custLinFactNeighborX="-29074" custLinFactNeighborY="-27696"/>
      <dgm:spPr/>
      <dgm:t>
        <a:bodyPr/>
        <a:lstStyle/>
        <a:p>
          <a:endParaRPr lang="en-US"/>
        </a:p>
      </dgm:t>
    </dgm:pt>
    <dgm:pt modelId="{36D9891E-2A48-C746-90FA-3E9614DD6066}" type="pres">
      <dgm:prSet presAssocID="{614EEE97-036A-3448-8E25-91C267A6E84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E6032-1387-7B47-B1F8-98E9273A6D54}" type="pres">
      <dgm:prSet presAssocID="{614EEE97-036A-3448-8E25-91C267A6E849}" presName="tile2" presStyleLbl="node1" presStyleIdx="1" presStyleCnt="4"/>
      <dgm:spPr/>
      <dgm:t>
        <a:bodyPr/>
        <a:lstStyle/>
        <a:p>
          <a:endParaRPr lang="en-US"/>
        </a:p>
      </dgm:t>
    </dgm:pt>
    <dgm:pt modelId="{D09F0C0A-04A7-D242-9BBD-7475B7793051}" type="pres">
      <dgm:prSet presAssocID="{614EEE97-036A-3448-8E25-91C267A6E84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A1196-435A-BC4F-98FA-A4E38DFA68A7}" type="pres">
      <dgm:prSet presAssocID="{614EEE97-036A-3448-8E25-91C267A6E849}" presName="tile3" presStyleLbl="node1" presStyleIdx="2" presStyleCnt="4"/>
      <dgm:spPr/>
      <dgm:t>
        <a:bodyPr/>
        <a:lstStyle/>
        <a:p>
          <a:endParaRPr lang="en-US"/>
        </a:p>
      </dgm:t>
    </dgm:pt>
    <dgm:pt modelId="{8C10DAFA-71CB-9546-9283-132F874EF71F}" type="pres">
      <dgm:prSet presAssocID="{614EEE97-036A-3448-8E25-91C267A6E84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73A26-3D4A-1141-91F8-AC09ADBBAD9B}" type="pres">
      <dgm:prSet presAssocID="{614EEE97-036A-3448-8E25-91C267A6E849}" presName="tile4" presStyleLbl="node1" presStyleIdx="3" presStyleCnt="4"/>
      <dgm:spPr/>
      <dgm:t>
        <a:bodyPr/>
        <a:lstStyle/>
        <a:p>
          <a:endParaRPr lang="en-US"/>
        </a:p>
      </dgm:t>
    </dgm:pt>
    <dgm:pt modelId="{B4E17C0A-B972-E841-B893-494020CE2F80}" type="pres">
      <dgm:prSet presAssocID="{614EEE97-036A-3448-8E25-91C267A6E84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E160A-FA7E-F74A-8C75-D8FF67E9B95A}" type="pres">
      <dgm:prSet presAssocID="{614EEE97-036A-3448-8E25-91C267A6E849}" presName="centerTile" presStyleLbl="fgShp" presStyleIdx="0" presStyleCnt="1" custScaleX="197495" custScaleY="11185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054A45B-DA6D-F345-B2C3-57194BFA595B}" type="presOf" srcId="{AE9D0B39-D794-E747-95BA-7A104711AFED}" destId="{B4E17C0A-B972-E841-B893-494020CE2F80}" srcOrd="1" destOrd="2" presId="urn:microsoft.com/office/officeart/2005/8/layout/matrix1"/>
    <dgm:cxn modelId="{27DBEBFF-5511-6A40-B846-D91ED9815402}" type="presOf" srcId="{A95103E6-58EC-9446-9D79-E1CF26A5E7B1}" destId="{B5D73A26-3D4A-1141-91F8-AC09ADBBAD9B}" srcOrd="0" destOrd="0" presId="urn:microsoft.com/office/officeart/2005/8/layout/matrix1"/>
    <dgm:cxn modelId="{45E2455E-5FF4-3F41-B123-4FDF5FA8C0B9}" type="presOf" srcId="{547BC86E-0061-BA49-A407-41F3D9107258}" destId="{D09F0C0A-04A7-D242-9BBD-7475B7793051}" srcOrd="1" destOrd="2" presId="urn:microsoft.com/office/officeart/2005/8/layout/matrix1"/>
    <dgm:cxn modelId="{72417B33-434A-D248-BDC4-64469D080E50}" type="presOf" srcId="{7FD13E20-E954-7946-85B6-3B50ED274110}" destId="{D09F0C0A-04A7-D242-9BBD-7475B7793051}" srcOrd="1" destOrd="0" presId="urn:microsoft.com/office/officeart/2005/8/layout/matrix1"/>
    <dgm:cxn modelId="{786B49A8-CE31-DE45-8B2F-10613A59E781}" srcId="{7FD13E20-E954-7946-85B6-3B50ED274110}" destId="{CC3CBA43-DCD6-3949-A393-C5D23D44F912}" srcOrd="0" destOrd="0" parTransId="{9F546351-B61E-C249-B0A6-4FA413368BB4}" sibTransId="{F0C42F4A-8EA7-1B4E-A032-2605B2AA1018}"/>
    <dgm:cxn modelId="{936E9C43-2E26-5446-9C93-97E56A7C0280}" type="presOf" srcId="{614EEE97-036A-3448-8E25-91C267A6E849}" destId="{B475B5D1-385A-2045-9714-325CA3225949}" srcOrd="0" destOrd="0" presId="urn:microsoft.com/office/officeart/2005/8/layout/matrix1"/>
    <dgm:cxn modelId="{D888365A-8E33-5D41-84FB-BD7D6EF543A1}" srcId="{614EEE97-036A-3448-8E25-91C267A6E849}" destId="{14B67596-86E5-5243-BCE6-B4F9915B3B33}" srcOrd="0" destOrd="0" parTransId="{8E3023D4-399B-EA42-9265-8352A89A61A5}" sibTransId="{791F8878-4FD6-3B44-8B0E-A19ED5764C35}"/>
    <dgm:cxn modelId="{BDD5B4C4-C167-4449-9011-BA1A61BE0282}" type="presOf" srcId="{2AD9CE19-2899-8543-B920-EE02C477B944}" destId="{D7E9CE3F-7312-764D-82A5-AE8575759109}" srcOrd="0" destOrd="1" presId="urn:microsoft.com/office/officeart/2005/8/layout/matrix1"/>
    <dgm:cxn modelId="{0CA05F93-D7AE-F345-9976-D94C09539CB8}" type="presOf" srcId="{A95103E6-58EC-9446-9D79-E1CF26A5E7B1}" destId="{B4E17C0A-B972-E841-B893-494020CE2F80}" srcOrd="1" destOrd="0" presId="urn:microsoft.com/office/officeart/2005/8/layout/matrix1"/>
    <dgm:cxn modelId="{F1017182-3E5F-5642-9213-865DA56111EE}" srcId="{D2609B45-1BCD-A84A-A26F-0FCCA2D28419}" destId="{2AD9CE19-2899-8543-B920-EE02C477B944}" srcOrd="0" destOrd="0" parTransId="{18908E8D-9603-4141-B1C4-A6EB709E1BDE}" sibTransId="{6A9A1FE6-DABA-924B-9623-8D33A5543646}"/>
    <dgm:cxn modelId="{40AC88ED-88ED-E948-957A-02AEFA93A257}" type="presOf" srcId="{AE9D0B39-D794-E747-95BA-7A104711AFED}" destId="{B5D73A26-3D4A-1141-91F8-AC09ADBBAD9B}" srcOrd="0" destOrd="2" presId="urn:microsoft.com/office/officeart/2005/8/layout/matrix1"/>
    <dgm:cxn modelId="{ADBBF106-2548-BA46-9C1D-998FE8BD9A04}" srcId="{14B67596-86E5-5243-BCE6-B4F9915B3B33}" destId="{D2609B45-1BCD-A84A-A26F-0FCCA2D28419}" srcOrd="0" destOrd="0" parTransId="{F9736995-9538-FC4E-A4C6-8B8F2A70D10C}" sibTransId="{A2100983-5101-9C4C-B7D7-B9C9B28842B8}"/>
    <dgm:cxn modelId="{8A676474-78B8-0646-98C8-D73B20DDDDB3}" type="presOf" srcId="{57FFEEA5-B49A-4546-BEA6-06D0C92F692C}" destId="{B4E17C0A-B972-E841-B893-494020CE2F80}" srcOrd="1" destOrd="1" presId="urn:microsoft.com/office/officeart/2005/8/layout/matrix1"/>
    <dgm:cxn modelId="{84A36639-B96F-5E4F-93DE-DE4E38882EA9}" srcId="{A95103E6-58EC-9446-9D79-E1CF26A5E7B1}" destId="{AE9D0B39-D794-E747-95BA-7A104711AFED}" srcOrd="1" destOrd="0" parTransId="{CFDBA342-1BA6-C449-BB13-31DD7300E140}" sibTransId="{43AF1BE6-9192-9D49-B2F8-3ABC0722714B}"/>
    <dgm:cxn modelId="{66D6E05A-314B-8E46-9CC3-9DBDFE1827EC}" type="presOf" srcId="{7E2020E4-73CC-CE47-9A4F-ED01D36A490B}" destId="{D7E9CE3F-7312-764D-82A5-AE8575759109}" srcOrd="0" destOrd="4" presId="urn:microsoft.com/office/officeart/2005/8/layout/matrix1"/>
    <dgm:cxn modelId="{CEEDC914-D46C-E846-A209-6AD3242E709A}" srcId="{7EA38472-D6D3-7E43-963E-93C147A87706}" destId="{4FF37C70-6F3F-5545-A3F9-021270D80C86}" srcOrd="0" destOrd="0" parTransId="{9C9AAED3-CF1E-CA4A-B405-ACFAB69C61B6}" sibTransId="{7D94F363-B9FD-0145-982F-12CF32AF1568}"/>
    <dgm:cxn modelId="{2A2EEB35-45BE-6E48-96DD-7970F3B8CB0A}" type="presOf" srcId="{8158C29F-DDC1-9645-99F3-C2D9359093A7}" destId="{8C10DAFA-71CB-9546-9283-132F874EF71F}" srcOrd="1" destOrd="2" presId="urn:microsoft.com/office/officeart/2005/8/layout/matrix1"/>
    <dgm:cxn modelId="{E7167802-D93B-FC48-80CB-03194F4DC6E6}" srcId="{14B67596-86E5-5243-BCE6-B4F9915B3B33}" destId="{7FD13E20-E954-7946-85B6-3B50ED274110}" srcOrd="1" destOrd="0" parTransId="{A4FC2CA7-10AE-8E49-9C5E-8CBE822A89B6}" sibTransId="{F75B8803-4E7F-D648-A1B5-088D822D70F1}"/>
    <dgm:cxn modelId="{63F357FD-B064-E745-B00F-D85F00618DB9}" type="presOf" srcId="{7EA38472-D6D3-7E43-963E-93C147A87706}" destId="{8C10DAFA-71CB-9546-9283-132F874EF71F}" srcOrd="1" destOrd="0" presId="urn:microsoft.com/office/officeart/2005/8/layout/matrix1"/>
    <dgm:cxn modelId="{1E697E0F-1078-824D-9CBA-96F861B7845C}" type="presOf" srcId="{7FD13E20-E954-7946-85B6-3B50ED274110}" destId="{71BE6032-1387-7B47-B1F8-98E9273A6D54}" srcOrd="0" destOrd="0" presId="urn:microsoft.com/office/officeart/2005/8/layout/matrix1"/>
    <dgm:cxn modelId="{AAB3F030-7205-954D-93BB-594E5FD269CC}" type="presOf" srcId="{8158C29F-DDC1-9645-99F3-C2D9359093A7}" destId="{4A8A1196-435A-BC4F-98FA-A4E38DFA68A7}" srcOrd="0" destOrd="2" presId="urn:microsoft.com/office/officeart/2005/8/layout/matrix1"/>
    <dgm:cxn modelId="{51D64D73-1873-6B4B-90C6-2BC69D0AEF2A}" type="presOf" srcId="{0AEB1D65-BDDF-DB45-86CB-89C76F630348}" destId="{D7E9CE3F-7312-764D-82A5-AE8575759109}" srcOrd="0" destOrd="3" presId="urn:microsoft.com/office/officeart/2005/8/layout/matrix1"/>
    <dgm:cxn modelId="{3B26099D-9581-D648-8E01-4F25495A6D54}" type="presOf" srcId="{4FF37C70-6F3F-5545-A3F9-021270D80C86}" destId="{4A8A1196-435A-BC4F-98FA-A4E38DFA68A7}" srcOrd="0" destOrd="1" presId="urn:microsoft.com/office/officeart/2005/8/layout/matrix1"/>
    <dgm:cxn modelId="{55E67C10-0C92-D14C-948C-D6AA73E2768A}" type="presOf" srcId="{14B67596-86E5-5243-BCE6-B4F9915B3B33}" destId="{373E160A-FA7E-F74A-8C75-D8FF67E9B95A}" srcOrd="0" destOrd="0" presId="urn:microsoft.com/office/officeart/2005/8/layout/matrix1"/>
    <dgm:cxn modelId="{62A7F7C6-51C3-1B4F-AD64-62FFDC8BF05E}" srcId="{14B67596-86E5-5243-BCE6-B4F9915B3B33}" destId="{7EA38472-D6D3-7E43-963E-93C147A87706}" srcOrd="2" destOrd="0" parTransId="{E1DD2559-69AB-A747-9DBB-A1B2B7C47428}" sibTransId="{EFC44C85-DFCF-A64C-8924-0465EBDFF96F}"/>
    <dgm:cxn modelId="{639A9422-B7F0-0D4D-ADEF-327B3BBAB18E}" type="presOf" srcId="{D2609B45-1BCD-A84A-A26F-0FCCA2D28419}" destId="{D7E9CE3F-7312-764D-82A5-AE8575759109}" srcOrd="0" destOrd="0" presId="urn:microsoft.com/office/officeart/2005/8/layout/matrix1"/>
    <dgm:cxn modelId="{C7821A7A-42B0-8F48-B95B-9617D98A8F98}" type="presOf" srcId="{13F40D48-A288-754F-A071-58813FE157CF}" destId="{36D9891E-2A48-C746-90FA-3E9614DD6066}" srcOrd="1" destOrd="2" presId="urn:microsoft.com/office/officeart/2005/8/layout/matrix1"/>
    <dgm:cxn modelId="{32932977-4ABB-A246-91B5-5FED41311B92}" type="presOf" srcId="{CC3CBA43-DCD6-3949-A393-C5D23D44F912}" destId="{71BE6032-1387-7B47-B1F8-98E9273A6D54}" srcOrd="0" destOrd="1" presId="urn:microsoft.com/office/officeart/2005/8/layout/matrix1"/>
    <dgm:cxn modelId="{88794760-7113-C74D-B3CF-5DC1E69FB0BD}" type="presOf" srcId="{D2609B45-1BCD-A84A-A26F-0FCCA2D28419}" destId="{36D9891E-2A48-C746-90FA-3E9614DD6066}" srcOrd="1" destOrd="0" presId="urn:microsoft.com/office/officeart/2005/8/layout/matrix1"/>
    <dgm:cxn modelId="{B4754300-9EE1-4B40-9177-7B8525918453}" type="presOf" srcId="{2AD9CE19-2899-8543-B920-EE02C477B944}" destId="{36D9891E-2A48-C746-90FA-3E9614DD6066}" srcOrd="1" destOrd="1" presId="urn:microsoft.com/office/officeart/2005/8/layout/matrix1"/>
    <dgm:cxn modelId="{3B8D51F3-5435-AA45-83C8-53A07C2CFD59}" type="presOf" srcId="{4FF37C70-6F3F-5545-A3F9-021270D80C86}" destId="{8C10DAFA-71CB-9546-9283-132F874EF71F}" srcOrd="1" destOrd="1" presId="urn:microsoft.com/office/officeart/2005/8/layout/matrix1"/>
    <dgm:cxn modelId="{9936B535-94E4-4F4A-99AA-19EBBF62DFE4}" type="presOf" srcId="{57FFEEA5-B49A-4546-BEA6-06D0C92F692C}" destId="{B5D73A26-3D4A-1141-91F8-AC09ADBBAD9B}" srcOrd="0" destOrd="1" presId="urn:microsoft.com/office/officeart/2005/8/layout/matrix1"/>
    <dgm:cxn modelId="{6A77D594-62B3-A246-A52B-950771CF4278}" type="presOf" srcId="{13F40D48-A288-754F-A071-58813FE157CF}" destId="{D7E9CE3F-7312-764D-82A5-AE8575759109}" srcOrd="0" destOrd="2" presId="urn:microsoft.com/office/officeart/2005/8/layout/matrix1"/>
    <dgm:cxn modelId="{4F40E301-CFFF-FE4E-B6BD-B197B0BF2D47}" srcId="{14B67596-86E5-5243-BCE6-B4F9915B3B33}" destId="{A95103E6-58EC-9446-9D79-E1CF26A5E7B1}" srcOrd="3" destOrd="0" parTransId="{C5EC5D73-E2AF-8F4D-A185-2226C5ACE213}" sibTransId="{F108A9DA-595F-3A45-AC9D-AE4DBB879366}"/>
    <dgm:cxn modelId="{33B62FD1-EE6F-174A-9A42-19711D80DC43}" type="presOf" srcId="{7EA38472-D6D3-7E43-963E-93C147A87706}" destId="{4A8A1196-435A-BC4F-98FA-A4E38DFA68A7}" srcOrd="0" destOrd="0" presId="urn:microsoft.com/office/officeart/2005/8/layout/matrix1"/>
    <dgm:cxn modelId="{4C5559E3-1EE5-FC41-B9DE-F1B4178CE7A2}" srcId="{7EA38472-D6D3-7E43-963E-93C147A87706}" destId="{8158C29F-DDC1-9645-99F3-C2D9359093A7}" srcOrd="1" destOrd="0" parTransId="{2B40B85E-21DA-0E44-BC01-179251379C27}" sibTransId="{9BCFD4C3-2D39-7548-A855-EED7010DB06E}"/>
    <dgm:cxn modelId="{693316FC-7822-ED4C-83C8-0784C71A6FA9}" srcId="{A95103E6-58EC-9446-9D79-E1CF26A5E7B1}" destId="{57FFEEA5-B49A-4546-BEA6-06D0C92F692C}" srcOrd="0" destOrd="0" parTransId="{2EFC2467-A782-5446-A40E-D6CC9476AAEA}" sibTransId="{57164AB1-CFF0-7345-92B4-75F30F6C105B}"/>
    <dgm:cxn modelId="{E0DF58E0-9C5E-AC49-95CE-0DC9C59F3DD3}" type="presOf" srcId="{CC3CBA43-DCD6-3949-A393-C5D23D44F912}" destId="{D09F0C0A-04A7-D242-9BBD-7475B7793051}" srcOrd="1" destOrd="1" presId="urn:microsoft.com/office/officeart/2005/8/layout/matrix1"/>
    <dgm:cxn modelId="{CEA800B3-C778-EA4C-863A-9CFCB6F88429}" type="presOf" srcId="{0AEB1D65-BDDF-DB45-86CB-89C76F630348}" destId="{36D9891E-2A48-C746-90FA-3E9614DD6066}" srcOrd="1" destOrd="3" presId="urn:microsoft.com/office/officeart/2005/8/layout/matrix1"/>
    <dgm:cxn modelId="{00B9BD74-F4AE-CF4D-ABF7-8DF2D4B89DFA}" type="presOf" srcId="{547BC86E-0061-BA49-A407-41F3D9107258}" destId="{71BE6032-1387-7B47-B1F8-98E9273A6D54}" srcOrd="0" destOrd="2" presId="urn:microsoft.com/office/officeart/2005/8/layout/matrix1"/>
    <dgm:cxn modelId="{36105E0E-7BBB-DB43-AEB6-F4164ADBF7FB}" srcId="{13F40D48-A288-754F-A071-58813FE157CF}" destId="{7E2020E4-73CC-CE47-9A4F-ED01D36A490B}" srcOrd="1" destOrd="0" parTransId="{69B550F7-ABB4-C14A-9943-8EECC7FD927C}" sibTransId="{5EEE1695-7593-464C-8BDE-212CD0164692}"/>
    <dgm:cxn modelId="{E71E19C8-C559-F647-9E33-070522C3BEF2}" type="presOf" srcId="{7E2020E4-73CC-CE47-9A4F-ED01D36A490B}" destId="{36D9891E-2A48-C746-90FA-3E9614DD6066}" srcOrd="1" destOrd="4" presId="urn:microsoft.com/office/officeart/2005/8/layout/matrix1"/>
    <dgm:cxn modelId="{FADC5A87-7093-734A-836A-72E3A03CF8F1}" srcId="{13F40D48-A288-754F-A071-58813FE157CF}" destId="{0AEB1D65-BDDF-DB45-86CB-89C76F630348}" srcOrd="0" destOrd="0" parTransId="{FDAFC702-7C2C-2A46-B76C-F99C054B15F7}" sibTransId="{0D2D6096-ED80-D245-86F6-934BD4239C81}"/>
    <dgm:cxn modelId="{21088CCA-8FA4-5D4E-B04D-8EBD91D6641B}" srcId="{D2609B45-1BCD-A84A-A26F-0FCCA2D28419}" destId="{13F40D48-A288-754F-A071-58813FE157CF}" srcOrd="1" destOrd="0" parTransId="{FAEBA932-14A5-4E4F-96AD-565155AE79BF}" sibTransId="{9B05AE9C-1850-E04B-9682-857FC9916F40}"/>
    <dgm:cxn modelId="{65CFE23C-8E4A-C04D-832D-B74248D00BC8}" srcId="{7FD13E20-E954-7946-85B6-3B50ED274110}" destId="{547BC86E-0061-BA49-A407-41F3D9107258}" srcOrd="1" destOrd="0" parTransId="{9ACDDC87-3C82-2A46-B4CD-BC1FD62BE5C2}" sibTransId="{334D073E-7EC0-644F-AB75-59F9D68DAE94}"/>
    <dgm:cxn modelId="{D03F04E2-57B5-2F4A-B908-073CA43EF8E5}" type="presParOf" srcId="{B475B5D1-385A-2045-9714-325CA3225949}" destId="{40393457-DF5F-C849-91EC-0C56E84A267B}" srcOrd="0" destOrd="0" presId="urn:microsoft.com/office/officeart/2005/8/layout/matrix1"/>
    <dgm:cxn modelId="{E2880952-4233-444E-88DE-657BE45BCD51}" type="presParOf" srcId="{40393457-DF5F-C849-91EC-0C56E84A267B}" destId="{D7E9CE3F-7312-764D-82A5-AE8575759109}" srcOrd="0" destOrd="0" presId="urn:microsoft.com/office/officeart/2005/8/layout/matrix1"/>
    <dgm:cxn modelId="{703CC37C-E065-A14D-88B1-F573183A9120}" type="presParOf" srcId="{40393457-DF5F-C849-91EC-0C56E84A267B}" destId="{36D9891E-2A48-C746-90FA-3E9614DD6066}" srcOrd="1" destOrd="0" presId="urn:microsoft.com/office/officeart/2005/8/layout/matrix1"/>
    <dgm:cxn modelId="{A774E84D-BCF3-514E-B1DF-637785FE31FD}" type="presParOf" srcId="{40393457-DF5F-C849-91EC-0C56E84A267B}" destId="{71BE6032-1387-7B47-B1F8-98E9273A6D54}" srcOrd="2" destOrd="0" presId="urn:microsoft.com/office/officeart/2005/8/layout/matrix1"/>
    <dgm:cxn modelId="{1BAFF1AF-991A-8141-89A3-BB8079FF007A}" type="presParOf" srcId="{40393457-DF5F-C849-91EC-0C56E84A267B}" destId="{D09F0C0A-04A7-D242-9BBD-7475B7793051}" srcOrd="3" destOrd="0" presId="urn:microsoft.com/office/officeart/2005/8/layout/matrix1"/>
    <dgm:cxn modelId="{E5B0553D-0AB1-2447-8487-7DE04B5B852C}" type="presParOf" srcId="{40393457-DF5F-C849-91EC-0C56E84A267B}" destId="{4A8A1196-435A-BC4F-98FA-A4E38DFA68A7}" srcOrd="4" destOrd="0" presId="urn:microsoft.com/office/officeart/2005/8/layout/matrix1"/>
    <dgm:cxn modelId="{451DA632-CCD4-C74A-9479-36BB3158E50C}" type="presParOf" srcId="{40393457-DF5F-C849-91EC-0C56E84A267B}" destId="{8C10DAFA-71CB-9546-9283-132F874EF71F}" srcOrd="5" destOrd="0" presId="urn:microsoft.com/office/officeart/2005/8/layout/matrix1"/>
    <dgm:cxn modelId="{D3B1E027-846B-904B-89ED-B1B2DC761CCB}" type="presParOf" srcId="{40393457-DF5F-C849-91EC-0C56E84A267B}" destId="{B5D73A26-3D4A-1141-91F8-AC09ADBBAD9B}" srcOrd="6" destOrd="0" presId="urn:microsoft.com/office/officeart/2005/8/layout/matrix1"/>
    <dgm:cxn modelId="{A1AE718D-F81A-8B4C-ABBF-E65BAA2F75FA}" type="presParOf" srcId="{40393457-DF5F-C849-91EC-0C56E84A267B}" destId="{B4E17C0A-B972-E841-B893-494020CE2F80}" srcOrd="7" destOrd="0" presId="urn:microsoft.com/office/officeart/2005/8/layout/matrix1"/>
    <dgm:cxn modelId="{5C880320-24D4-7D44-995F-32455B10077A}" type="presParOf" srcId="{B475B5D1-385A-2045-9714-325CA3225949}" destId="{373E160A-FA7E-F74A-8C75-D8FF67E9B95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7FA7AB-D857-EF49-AC5A-B7EADBC844A8}" type="doc">
      <dgm:prSet loTypeId="urn:microsoft.com/office/officeart/2005/8/layout/vList2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AF3B4AD-D583-F94B-A73B-5A96BC092678}">
      <dgm:prSet phldrT="[Text]" custT="1"/>
      <dgm:spPr>
        <a:blipFill dpi="0" rotWithShape="0">
          <a:blip xmlns:r="http://schemas.openxmlformats.org/officeDocument/2006/relationships" r:embed="rId1">
            <a:alphaModFix/>
            <a:duotone>
              <a:schemeClr val="lt1">
                <a:hueOff val="0"/>
                <a:satOff val="0"/>
                <a:lumOff val="0"/>
                <a:alphaOff val="0"/>
                <a:shade val="40000"/>
              </a:schemeClr>
              <a:schemeClr val="lt1">
                <a:hueOff val="0"/>
                <a:satOff val="0"/>
                <a:lumOff val="0"/>
                <a:alphaOff val="0"/>
                <a:tint val="42000"/>
              </a:schemeClr>
            </a:duotone>
          </a:blip>
          <a:srcRect/>
          <a:tile tx="0" ty="0" sx="40000" sy="40000" flip="none" algn="tl"/>
        </a:blipFill>
      </dgm:spPr>
      <dgm:t>
        <a:bodyPr/>
        <a:lstStyle/>
        <a:p>
          <a:pPr algn="r"/>
          <a:r>
            <a:rPr lang="en-US" sz="1200" dirty="0" smtClean="0">
              <a:latin typeface="Apple Chancery"/>
              <a:cs typeface="Apple Chancery"/>
            </a:rPr>
            <a:t>Aspects &amp; conflict stances :</a:t>
          </a:r>
          <a:r>
            <a:rPr lang="en-US" sz="1200" dirty="0" smtClean="0"/>
            <a:t>               </a:t>
          </a:r>
          <a:r>
            <a:rPr lang="en-US" sz="900" i="1" dirty="0" smtClean="0"/>
            <a:t>Check one for +2, once all checked, reset at the end of scene </a:t>
          </a:r>
          <a:endParaRPr lang="en-US" sz="900" dirty="0"/>
        </a:p>
      </dgm:t>
    </dgm:pt>
    <dgm:pt modelId="{76BE307A-6AD1-2A4E-8CDD-90181B6E6DB0}" type="parTrans" cxnId="{31398821-2D15-4A4E-9930-0B0E5F77134C}">
      <dgm:prSet/>
      <dgm:spPr/>
      <dgm:t>
        <a:bodyPr/>
        <a:lstStyle/>
        <a:p>
          <a:endParaRPr lang="en-US"/>
        </a:p>
      </dgm:t>
    </dgm:pt>
    <dgm:pt modelId="{C7796BE2-49D4-5149-90EB-86F39CABED5E}" type="sibTrans" cxnId="{31398821-2D15-4A4E-9930-0B0E5F77134C}">
      <dgm:prSet/>
      <dgm:spPr/>
      <dgm:t>
        <a:bodyPr/>
        <a:lstStyle/>
        <a:p>
          <a:endParaRPr lang="en-US"/>
        </a:p>
      </dgm:t>
    </dgm:pt>
    <dgm:pt modelId="{38CBEBFA-97C9-C843-9110-1018AE6AE887}">
      <dgm:prSet custT="1"/>
      <dgm:spPr>
        <a:solidFill>
          <a:srgbClr val="FFFFFF"/>
        </a:solidFill>
      </dgm:spPr>
      <dgm:t>
        <a:bodyPr/>
        <a:lstStyle/>
        <a:p>
          <a:pPr algn="r"/>
          <a:r>
            <a:rPr lang="en-US" sz="1200" dirty="0" smtClean="0"/>
            <a:t>&amp;                                     </a:t>
          </a:r>
          <a:r>
            <a:rPr lang="en-US" sz="1200" dirty="0" smtClean="0">
              <a:latin typeface="ＭＳ ゴシック"/>
              <a:ea typeface="ＭＳ ゴシック"/>
              <a:cs typeface="ＭＳ ゴシック"/>
            </a:rPr>
            <a:t>☐</a:t>
          </a:r>
          <a:endParaRPr lang="en-US" sz="1200" dirty="0"/>
        </a:p>
      </dgm:t>
    </dgm:pt>
    <dgm:pt modelId="{425A2589-7C73-2942-8B97-77E4E388054C}" type="parTrans" cxnId="{292766A9-BA50-F645-832A-EE4D57D7CDBD}">
      <dgm:prSet/>
      <dgm:spPr/>
      <dgm:t>
        <a:bodyPr/>
        <a:lstStyle/>
        <a:p>
          <a:endParaRPr lang="en-US"/>
        </a:p>
      </dgm:t>
    </dgm:pt>
    <dgm:pt modelId="{463B2DF3-5831-284A-973E-9AC8C7E49077}" type="sibTrans" cxnId="{292766A9-BA50-F645-832A-EE4D57D7CDBD}">
      <dgm:prSet/>
      <dgm:spPr/>
      <dgm:t>
        <a:bodyPr/>
        <a:lstStyle/>
        <a:p>
          <a:endParaRPr lang="en-US"/>
        </a:p>
      </dgm:t>
    </dgm:pt>
    <dgm:pt modelId="{D46DF365-F2FC-A346-950D-00CF1727780C}">
      <dgm:prSet custT="1"/>
      <dgm:spPr>
        <a:solidFill>
          <a:srgbClr val="FFFFFF"/>
        </a:solidFill>
      </dgm:spPr>
      <dgm:t>
        <a:bodyPr/>
        <a:lstStyle/>
        <a:p>
          <a:pPr algn="r"/>
          <a:r>
            <a:rPr lang="en-US" sz="1200" dirty="0" smtClean="0"/>
            <a:t>&amp;                                     </a:t>
          </a:r>
          <a:r>
            <a:rPr lang="en-US" sz="1200" dirty="0" smtClean="0">
              <a:latin typeface="ＭＳ ゴシック"/>
              <a:ea typeface="ＭＳ ゴシック"/>
              <a:cs typeface="ＭＳ ゴシック"/>
            </a:rPr>
            <a:t>☐</a:t>
          </a:r>
          <a:endParaRPr lang="en-US" sz="1200" dirty="0"/>
        </a:p>
      </dgm:t>
    </dgm:pt>
    <dgm:pt modelId="{926CB55E-45F4-3C45-96EB-7D4BE4A0A539}" type="parTrans" cxnId="{4BCE2A8A-F7EC-3A49-AD6E-DDD51598EEB1}">
      <dgm:prSet/>
      <dgm:spPr/>
      <dgm:t>
        <a:bodyPr/>
        <a:lstStyle/>
        <a:p>
          <a:endParaRPr lang="en-US"/>
        </a:p>
      </dgm:t>
    </dgm:pt>
    <dgm:pt modelId="{B8607650-B871-074C-8E5E-9EB078E4F457}" type="sibTrans" cxnId="{4BCE2A8A-F7EC-3A49-AD6E-DDD51598EEB1}">
      <dgm:prSet/>
      <dgm:spPr/>
      <dgm:t>
        <a:bodyPr/>
        <a:lstStyle/>
        <a:p>
          <a:endParaRPr lang="en-US"/>
        </a:p>
      </dgm:t>
    </dgm:pt>
    <dgm:pt modelId="{0563D2F3-ECE6-D945-939D-E8E11A5894FE}">
      <dgm:prSet phldrT="[Text]" custT="1"/>
      <dgm:spPr>
        <a:solidFill>
          <a:srgbClr val="FFFFFF"/>
        </a:solidFill>
      </dgm:spPr>
      <dgm:t>
        <a:bodyPr/>
        <a:lstStyle/>
        <a:p>
          <a:r>
            <a:rPr lang="en-US" sz="1200" dirty="0" smtClean="0">
              <a:latin typeface="Apple Chancery"/>
              <a:cs typeface="Apple Chancery"/>
            </a:rPr>
            <a:t>Name &amp; title : </a:t>
          </a:r>
          <a:endParaRPr lang="en-US" sz="1200" dirty="0">
            <a:latin typeface="Apple Chancery"/>
            <a:cs typeface="Apple Chancery"/>
          </a:endParaRPr>
        </a:p>
      </dgm:t>
    </dgm:pt>
    <dgm:pt modelId="{541E039D-E8BE-D047-9F96-FD0BC4681230}" type="parTrans" cxnId="{243C91F7-9DF7-624E-AE48-A32C8CF14737}">
      <dgm:prSet/>
      <dgm:spPr/>
      <dgm:t>
        <a:bodyPr/>
        <a:lstStyle/>
        <a:p>
          <a:endParaRPr lang="en-US"/>
        </a:p>
      </dgm:t>
    </dgm:pt>
    <dgm:pt modelId="{A37FEF28-254C-A442-9220-5B06CA8F299F}" type="sibTrans" cxnId="{243C91F7-9DF7-624E-AE48-A32C8CF14737}">
      <dgm:prSet/>
      <dgm:spPr/>
      <dgm:t>
        <a:bodyPr/>
        <a:lstStyle/>
        <a:p>
          <a:endParaRPr lang="en-US"/>
        </a:p>
      </dgm:t>
    </dgm:pt>
    <dgm:pt modelId="{1785FAE0-1482-F347-AE86-10D3ACA99955}">
      <dgm:prSet phldrT="[Text]" custT="1"/>
      <dgm:spPr>
        <a:solidFill>
          <a:schemeClr val="tx1"/>
        </a:solidFill>
      </dgm:spPr>
      <dgm:t>
        <a:bodyPr/>
        <a:lstStyle/>
        <a:p>
          <a:pPr algn="r"/>
          <a:r>
            <a:rPr lang="en-US" sz="1200" dirty="0" smtClean="0"/>
            <a:t>&amp;                                     </a:t>
          </a:r>
          <a:r>
            <a:rPr lang="en-US" sz="1200" dirty="0" smtClean="0">
              <a:latin typeface="ＭＳ ゴシック"/>
              <a:ea typeface="ＭＳ ゴシック"/>
              <a:cs typeface="ＭＳ ゴシック"/>
            </a:rPr>
            <a:t>☐</a:t>
          </a:r>
          <a:endParaRPr lang="en-US" sz="1200" dirty="0"/>
        </a:p>
      </dgm:t>
    </dgm:pt>
    <dgm:pt modelId="{4457756B-142D-AD4C-A985-9CE15A2C9818}" type="parTrans" cxnId="{A78432DD-4D74-FB41-A461-B323B7A36284}">
      <dgm:prSet/>
      <dgm:spPr/>
      <dgm:t>
        <a:bodyPr/>
        <a:lstStyle/>
        <a:p>
          <a:endParaRPr lang="en-US"/>
        </a:p>
      </dgm:t>
    </dgm:pt>
    <dgm:pt modelId="{10E72A69-4283-6B47-B3C2-F4CE081C3B10}" type="sibTrans" cxnId="{A78432DD-4D74-FB41-A461-B323B7A36284}">
      <dgm:prSet/>
      <dgm:spPr/>
      <dgm:t>
        <a:bodyPr/>
        <a:lstStyle/>
        <a:p>
          <a:endParaRPr lang="en-US"/>
        </a:p>
      </dgm:t>
    </dgm:pt>
    <dgm:pt modelId="{966D286E-4BD0-384D-96FF-4FDBF34C57DB}">
      <dgm:prSet custT="1"/>
      <dgm:spPr>
        <a:solidFill>
          <a:srgbClr val="FFFFFF"/>
        </a:solidFill>
      </dgm:spPr>
      <dgm:t>
        <a:bodyPr/>
        <a:lstStyle/>
        <a:p>
          <a:pPr algn="r"/>
          <a:r>
            <a:rPr lang="en-US" sz="1200" dirty="0" smtClean="0"/>
            <a:t>&amp;                                     </a:t>
          </a:r>
          <a:r>
            <a:rPr lang="en-US" sz="1200" dirty="0" smtClean="0">
              <a:latin typeface="ＭＳ ゴシック"/>
              <a:ea typeface="ＭＳ ゴシック"/>
              <a:cs typeface="ＭＳ ゴシック"/>
            </a:rPr>
            <a:t>☐</a:t>
          </a:r>
          <a:endParaRPr lang="en-US" sz="1200" dirty="0"/>
        </a:p>
      </dgm:t>
    </dgm:pt>
    <dgm:pt modelId="{548FEA2F-AA56-9245-BCC3-66EFE5946424}" type="parTrans" cxnId="{78D4FE4B-CE44-E942-9D57-25ED7D227E94}">
      <dgm:prSet/>
      <dgm:spPr/>
      <dgm:t>
        <a:bodyPr/>
        <a:lstStyle/>
        <a:p>
          <a:endParaRPr lang="en-US"/>
        </a:p>
      </dgm:t>
    </dgm:pt>
    <dgm:pt modelId="{8B9F8D2D-375E-F442-977D-998446E71637}" type="sibTrans" cxnId="{78D4FE4B-CE44-E942-9D57-25ED7D227E94}">
      <dgm:prSet/>
      <dgm:spPr/>
      <dgm:t>
        <a:bodyPr/>
        <a:lstStyle/>
        <a:p>
          <a:endParaRPr lang="en-US"/>
        </a:p>
      </dgm:t>
    </dgm:pt>
    <dgm:pt modelId="{2BF6CEE1-B15B-2349-BFC9-70E4A1815358}" type="pres">
      <dgm:prSet presAssocID="{817FA7AB-D857-EF49-AC5A-B7EADBC844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FA1F5A-3C93-574A-9395-427D79A183B2}" type="pres">
      <dgm:prSet presAssocID="{0563D2F3-ECE6-D945-939D-E8E11A5894FE}" presName="parentText" presStyleLbl="node1" presStyleIdx="0" presStyleCnt="6" custScaleY="1550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5721C-FA24-4141-BF20-81B4660235CA}" type="pres">
      <dgm:prSet presAssocID="{A37FEF28-254C-A442-9220-5B06CA8F299F}" presName="spacer" presStyleCnt="0"/>
      <dgm:spPr/>
    </dgm:pt>
    <dgm:pt modelId="{8A75E975-B132-7349-A591-7EEE4E2A9CDE}" type="pres">
      <dgm:prSet presAssocID="{DAF3B4AD-D583-F94B-A73B-5A96BC09267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E1C80-F7D0-5E4D-A416-7B6A29D308CD}" type="pres">
      <dgm:prSet presAssocID="{C7796BE2-49D4-5149-90EB-86F39CABED5E}" presName="spacer" presStyleCnt="0"/>
      <dgm:spPr/>
    </dgm:pt>
    <dgm:pt modelId="{5CF72598-CB36-3E48-81A6-353C4D6110C6}" type="pres">
      <dgm:prSet presAssocID="{1785FAE0-1482-F347-AE86-10D3ACA9995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2DAD8-A327-CD4C-9792-02E09CF36FFC}" type="pres">
      <dgm:prSet presAssocID="{10E72A69-4283-6B47-B3C2-F4CE081C3B10}" presName="spacer" presStyleCnt="0"/>
      <dgm:spPr/>
    </dgm:pt>
    <dgm:pt modelId="{21B843F1-CD53-574F-BABA-3BD1D3BECC95}" type="pres">
      <dgm:prSet presAssocID="{966D286E-4BD0-384D-96FF-4FDBF34C57D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C0D81-8BD7-A445-8D38-67BD5A176B8B}" type="pres">
      <dgm:prSet presAssocID="{8B9F8D2D-375E-F442-977D-998446E71637}" presName="spacer" presStyleCnt="0"/>
      <dgm:spPr/>
    </dgm:pt>
    <dgm:pt modelId="{200EA6C5-66B3-A547-BAD5-60863FA24587}" type="pres">
      <dgm:prSet presAssocID="{38CBEBFA-97C9-C843-9110-1018AE6AE88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E0294-A95D-CD41-87DE-B4225B7ECBFD}" type="pres">
      <dgm:prSet presAssocID="{463B2DF3-5831-284A-973E-9AC8C7E49077}" presName="spacer" presStyleCnt="0"/>
      <dgm:spPr/>
    </dgm:pt>
    <dgm:pt modelId="{E216673B-D64F-4948-86B4-465E43844D4F}" type="pres">
      <dgm:prSet presAssocID="{D46DF365-F2FC-A346-950D-00CF1727780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34D734-193B-924A-8CA7-86520A5BB278}" type="presOf" srcId="{0563D2F3-ECE6-D945-939D-E8E11A5894FE}" destId="{55FA1F5A-3C93-574A-9395-427D79A183B2}" srcOrd="0" destOrd="0" presId="urn:microsoft.com/office/officeart/2005/8/layout/vList2"/>
    <dgm:cxn modelId="{7AF5D901-7E21-4246-9524-3EAE44267FBA}" type="presOf" srcId="{D46DF365-F2FC-A346-950D-00CF1727780C}" destId="{E216673B-D64F-4948-86B4-465E43844D4F}" srcOrd="0" destOrd="0" presId="urn:microsoft.com/office/officeart/2005/8/layout/vList2"/>
    <dgm:cxn modelId="{A78432DD-4D74-FB41-A461-B323B7A36284}" srcId="{817FA7AB-D857-EF49-AC5A-B7EADBC844A8}" destId="{1785FAE0-1482-F347-AE86-10D3ACA99955}" srcOrd="2" destOrd="0" parTransId="{4457756B-142D-AD4C-A985-9CE15A2C9818}" sibTransId="{10E72A69-4283-6B47-B3C2-F4CE081C3B10}"/>
    <dgm:cxn modelId="{292766A9-BA50-F645-832A-EE4D57D7CDBD}" srcId="{817FA7AB-D857-EF49-AC5A-B7EADBC844A8}" destId="{38CBEBFA-97C9-C843-9110-1018AE6AE887}" srcOrd="4" destOrd="0" parTransId="{425A2589-7C73-2942-8B97-77E4E388054C}" sibTransId="{463B2DF3-5831-284A-973E-9AC8C7E49077}"/>
    <dgm:cxn modelId="{4F00C358-5754-A145-819B-EE3B833A4224}" type="presOf" srcId="{817FA7AB-D857-EF49-AC5A-B7EADBC844A8}" destId="{2BF6CEE1-B15B-2349-BFC9-70E4A1815358}" srcOrd="0" destOrd="0" presId="urn:microsoft.com/office/officeart/2005/8/layout/vList2"/>
    <dgm:cxn modelId="{78D4FE4B-CE44-E942-9D57-25ED7D227E94}" srcId="{817FA7AB-D857-EF49-AC5A-B7EADBC844A8}" destId="{966D286E-4BD0-384D-96FF-4FDBF34C57DB}" srcOrd="3" destOrd="0" parTransId="{548FEA2F-AA56-9245-BCC3-66EFE5946424}" sibTransId="{8B9F8D2D-375E-F442-977D-998446E71637}"/>
    <dgm:cxn modelId="{3CD7D5C0-DCE4-2640-BDF9-7B333C2EA2D5}" type="presOf" srcId="{38CBEBFA-97C9-C843-9110-1018AE6AE887}" destId="{200EA6C5-66B3-A547-BAD5-60863FA24587}" srcOrd="0" destOrd="0" presId="urn:microsoft.com/office/officeart/2005/8/layout/vList2"/>
    <dgm:cxn modelId="{4BCE2A8A-F7EC-3A49-AD6E-DDD51598EEB1}" srcId="{817FA7AB-D857-EF49-AC5A-B7EADBC844A8}" destId="{D46DF365-F2FC-A346-950D-00CF1727780C}" srcOrd="5" destOrd="0" parTransId="{926CB55E-45F4-3C45-96EB-7D4BE4A0A539}" sibTransId="{B8607650-B871-074C-8E5E-9EB078E4F457}"/>
    <dgm:cxn modelId="{25C9D0C0-EE66-A346-A7D2-9210EAA1FD04}" type="presOf" srcId="{966D286E-4BD0-384D-96FF-4FDBF34C57DB}" destId="{21B843F1-CD53-574F-BABA-3BD1D3BECC95}" srcOrd="0" destOrd="0" presId="urn:microsoft.com/office/officeart/2005/8/layout/vList2"/>
    <dgm:cxn modelId="{31398821-2D15-4A4E-9930-0B0E5F77134C}" srcId="{817FA7AB-D857-EF49-AC5A-B7EADBC844A8}" destId="{DAF3B4AD-D583-F94B-A73B-5A96BC092678}" srcOrd="1" destOrd="0" parTransId="{76BE307A-6AD1-2A4E-8CDD-90181B6E6DB0}" sibTransId="{C7796BE2-49D4-5149-90EB-86F39CABED5E}"/>
    <dgm:cxn modelId="{FA6A9C17-CF8B-2E42-8FEA-DAFD49C8EEB9}" type="presOf" srcId="{1785FAE0-1482-F347-AE86-10D3ACA99955}" destId="{5CF72598-CB36-3E48-81A6-353C4D6110C6}" srcOrd="0" destOrd="0" presId="urn:microsoft.com/office/officeart/2005/8/layout/vList2"/>
    <dgm:cxn modelId="{243C91F7-9DF7-624E-AE48-A32C8CF14737}" srcId="{817FA7AB-D857-EF49-AC5A-B7EADBC844A8}" destId="{0563D2F3-ECE6-D945-939D-E8E11A5894FE}" srcOrd="0" destOrd="0" parTransId="{541E039D-E8BE-D047-9F96-FD0BC4681230}" sibTransId="{A37FEF28-254C-A442-9220-5B06CA8F299F}"/>
    <dgm:cxn modelId="{39B66A15-447B-AF4F-B18D-5EC7E2DF67EC}" type="presOf" srcId="{DAF3B4AD-D583-F94B-A73B-5A96BC092678}" destId="{8A75E975-B132-7349-A591-7EEE4E2A9CDE}" srcOrd="0" destOrd="0" presId="urn:microsoft.com/office/officeart/2005/8/layout/vList2"/>
    <dgm:cxn modelId="{047026A9-2FB7-4A42-A0D8-E9293A91FE0E}" type="presParOf" srcId="{2BF6CEE1-B15B-2349-BFC9-70E4A1815358}" destId="{55FA1F5A-3C93-574A-9395-427D79A183B2}" srcOrd="0" destOrd="0" presId="urn:microsoft.com/office/officeart/2005/8/layout/vList2"/>
    <dgm:cxn modelId="{30422C3A-1054-6E4A-AF87-9037B46EE29A}" type="presParOf" srcId="{2BF6CEE1-B15B-2349-BFC9-70E4A1815358}" destId="{1635721C-FA24-4141-BF20-81B4660235CA}" srcOrd="1" destOrd="0" presId="urn:microsoft.com/office/officeart/2005/8/layout/vList2"/>
    <dgm:cxn modelId="{4FEF67BB-B253-2D48-8CA4-3F80FD7EE4E1}" type="presParOf" srcId="{2BF6CEE1-B15B-2349-BFC9-70E4A1815358}" destId="{8A75E975-B132-7349-A591-7EEE4E2A9CDE}" srcOrd="2" destOrd="0" presId="urn:microsoft.com/office/officeart/2005/8/layout/vList2"/>
    <dgm:cxn modelId="{52F2D23D-62C9-FE4D-9058-BD1EAF260338}" type="presParOf" srcId="{2BF6CEE1-B15B-2349-BFC9-70E4A1815358}" destId="{F5DE1C80-F7D0-5E4D-A416-7B6A29D308CD}" srcOrd="3" destOrd="0" presId="urn:microsoft.com/office/officeart/2005/8/layout/vList2"/>
    <dgm:cxn modelId="{C51A6CD9-3EBC-9F46-B89B-42C3E394F74B}" type="presParOf" srcId="{2BF6CEE1-B15B-2349-BFC9-70E4A1815358}" destId="{5CF72598-CB36-3E48-81A6-353C4D6110C6}" srcOrd="4" destOrd="0" presId="urn:microsoft.com/office/officeart/2005/8/layout/vList2"/>
    <dgm:cxn modelId="{E5C25E76-CDB0-B340-84A3-6BBE61726432}" type="presParOf" srcId="{2BF6CEE1-B15B-2349-BFC9-70E4A1815358}" destId="{9532DAD8-A327-CD4C-9792-02E09CF36FFC}" srcOrd="5" destOrd="0" presId="urn:microsoft.com/office/officeart/2005/8/layout/vList2"/>
    <dgm:cxn modelId="{8B345AB3-1E36-8F4A-AACD-3BE4C20E1DB2}" type="presParOf" srcId="{2BF6CEE1-B15B-2349-BFC9-70E4A1815358}" destId="{21B843F1-CD53-574F-BABA-3BD1D3BECC95}" srcOrd="6" destOrd="0" presId="urn:microsoft.com/office/officeart/2005/8/layout/vList2"/>
    <dgm:cxn modelId="{485A1665-5798-C446-B76A-89CCAEB890C3}" type="presParOf" srcId="{2BF6CEE1-B15B-2349-BFC9-70E4A1815358}" destId="{546C0D81-8BD7-A445-8D38-67BD5A176B8B}" srcOrd="7" destOrd="0" presId="urn:microsoft.com/office/officeart/2005/8/layout/vList2"/>
    <dgm:cxn modelId="{587D70C7-5896-CA41-A641-96BFE769CD0E}" type="presParOf" srcId="{2BF6CEE1-B15B-2349-BFC9-70E4A1815358}" destId="{200EA6C5-66B3-A547-BAD5-60863FA24587}" srcOrd="8" destOrd="0" presId="urn:microsoft.com/office/officeart/2005/8/layout/vList2"/>
    <dgm:cxn modelId="{675BF29C-236E-D24D-A1AA-EB5B2EEED133}" type="presParOf" srcId="{2BF6CEE1-B15B-2349-BFC9-70E4A1815358}" destId="{E3FE0294-A95D-CD41-87DE-B4225B7ECBFD}" srcOrd="9" destOrd="0" presId="urn:microsoft.com/office/officeart/2005/8/layout/vList2"/>
    <dgm:cxn modelId="{1ABFE475-BDBF-D248-A292-EDC7517548BB}" type="presParOf" srcId="{2BF6CEE1-B15B-2349-BFC9-70E4A1815358}" destId="{E216673B-D64F-4948-86B4-465E43844D4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97FB3-43D1-DB47-BF2B-8FBEC834C9C3}">
      <dsp:nvSpPr>
        <dsp:cNvPr id="0" name=""/>
        <dsp:cNvSpPr/>
      </dsp:nvSpPr>
      <dsp:spPr>
        <a:xfrm>
          <a:off x="3568" y="0"/>
          <a:ext cx="1196367" cy="2034917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1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i="0" kern="1200" dirty="0" smtClean="0">
              <a:latin typeface="Apple Chancery"/>
              <a:cs typeface="Apple Chancery"/>
            </a:rPr>
            <a:t>Attention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i="0" kern="1200" dirty="0" smtClean="0">
              <a:latin typeface="+mj-lt"/>
              <a:cs typeface="Apple Chancery"/>
            </a:rPr>
            <a:t>{      }</a:t>
          </a:r>
          <a:endParaRPr lang="en-US" sz="1050" i="0" kern="1200" dirty="0">
            <a:latin typeface="+mj-lt"/>
            <a:cs typeface="Apple Chancery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Help x3</a:t>
          </a:r>
          <a:endParaRPr lang="en-US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Counter x2</a:t>
          </a:r>
          <a:endParaRPr lang="en-US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Move x1</a:t>
          </a:r>
          <a:endParaRPr lang="en-US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Act x∞</a:t>
          </a:r>
          <a:endParaRPr lang="en-US" sz="900" kern="1200" dirty="0"/>
        </a:p>
      </dsp:txBody>
      <dsp:txXfrm>
        <a:off x="3568" y="813966"/>
        <a:ext cx="1196367" cy="813966"/>
      </dsp:txXfrm>
    </dsp:sp>
    <dsp:sp modelId="{D6CEC584-C311-7F45-8B42-17DF77AB6D00}">
      <dsp:nvSpPr>
        <dsp:cNvPr id="0" name=""/>
        <dsp:cNvSpPr/>
      </dsp:nvSpPr>
      <dsp:spPr>
        <a:xfrm>
          <a:off x="262938" y="122095"/>
          <a:ext cx="677627" cy="677627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3" t="-575" r="423" b="-77929"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CFCA100-B36A-8B41-87C1-D049149D6503}">
      <dsp:nvSpPr>
        <dsp:cNvPr id="0" name=""/>
        <dsp:cNvSpPr/>
      </dsp:nvSpPr>
      <dsp:spPr>
        <a:xfrm>
          <a:off x="1235826" y="0"/>
          <a:ext cx="1196367" cy="2034917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1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>
              <a:latin typeface="Apple Chancery"/>
              <a:cs typeface="Apple Chancery"/>
            </a:rPr>
            <a:t>Eloquence</a:t>
          </a:r>
          <a:r>
            <a:rPr lang="en-US" sz="1600" kern="1200" dirty="0" smtClean="0"/>
            <a:t/>
          </a:r>
          <a:br>
            <a:rPr lang="en-US" sz="1600" kern="1200" dirty="0" smtClean="0"/>
          </a:br>
          <a:r>
            <a:rPr lang="en-US" sz="1400" kern="1200" dirty="0" smtClean="0"/>
            <a:t>{      }</a:t>
          </a: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Counter x3</a:t>
          </a:r>
          <a:endParaRPr lang="en-US" sz="1600" kern="1200" dirty="0" smtClean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Help x2</a:t>
          </a:r>
          <a:endParaRPr lang="en-US" sz="1600" kern="1200" dirty="0" smtClean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Attack x1</a:t>
          </a:r>
          <a:endParaRPr lang="en-US" sz="1600" kern="1200" dirty="0" smtClean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Act </a:t>
          </a:r>
          <a:r>
            <a:rPr lang="en-US" sz="900" kern="1200" dirty="0" smtClean="0"/>
            <a:t>x∞</a:t>
          </a:r>
          <a:endParaRPr lang="en-US" sz="1600" kern="1200" dirty="0" smtClean="0"/>
        </a:p>
      </dsp:txBody>
      <dsp:txXfrm>
        <a:off x="1235826" y="813966"/>
        <a:ext cx="1196367" cy="813966"/>
      </dsp:txXfrm>
    </dsp:sp>
    <dsp:sp modelId="{7B2B2862-5D50-9F40-AABD-E46494710DA6}">
      <dsp:nvSpPr>
        <dsp:cNvPr id="0" name=""/>
        <dsp:cNvSpPr/>
      </dsp:nvSpPr>
      <dsp:spPr>
        <a:xfrm>
          <a:off x="1495197" y="122095"/>
          <a:ext cx="677627" cy="677627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5538" t="-8948" r="-46962" b="-66776"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5F6F353-903F-7048-AABB-646E7E3FE198}">
      <dsp:nvSpPr>
        <dsp:cNvPr id="0" name=""/>
        <dsp:cNvSpPr/>
      </dsp:nvSpPr>
      <dsp:spPr>
        <a:xfrm>
          <a:off x="2468085" y="0"/>
          <a:ext cx="1196367" cy="2034917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1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>
              <a:latin typeface="Apple Chancery"/>
              <a:cs typeface="Apple Chancery"/>
            </a:rPr>
            <a:t>Erudition</a:t>
          </a:r>
          <a:r>
            <a:rPr lang="en-US" sz="1600" kern="1200" dirty="0" smtClean="0"/>
            <a:t/>
          </a:r>
          <a:br>
            <a:rPr lang="en-US" sz="1600" kern="1200" dirty="0" smtClean="0"/>
          </a:br>
          <a:r>
            <a:rPr lang="en-US" sz="1400" kern="1200" dirty="0" smtClean="0"/>
            <a:t>{      }</a:t>
          </a:r>
          <a:endParaRPr lang="en-US" sz="14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Help x3</a:t>
          </a:r>
          <a:endParaRPr lang="en-US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Counter x2</a:t>
          </a:r>
          <a:endParaRPr lang="en-US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Restore x1</a:t>
          </a:r>
          <a:endParaRPr lang="en-US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Act x∞</a:t>
          </a:r>
          <a:endParaRPr lang="en-US" sz="900" kern="1200" dirty="0"/>
        </a:p>
      </dsp:txBody>
      <dsp:txXfrm>
        <a:off x="2468085" y="813966"/>
        <a:ext cx="1196367" cy="813966"/>
      </dsp:txXfrm>
    </dsp:sp>
    <dsp:sp modelId="{20B56B0F-68D2-AD47-AE88-43B8B908595D}">
      <dsp:nvSpPr>
        <dsp:cNvPr id="0" name=""/>
        <dsp:cNvSpPr/>
      </dsp:nvSpPr>
      <dsp:spPr>
        <a:xfrm>
          <a:off x="2727455" y="122095"/>
          <a:ext cx="677627" cy="677627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382" t="-26558" r="1773" b="-169383"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5AB4DD0-0D7C-144B-BE2F-958B341068CE}">
      <dsp:nvSpPr>
        <dsp:cNvPr id="0" name=""/>
        <dsp:cNvSpPr/>
      </dsp:nvSpPr>
      <dsp:spPr>
        <a:xfrm>
          <a:off x="3700344" y="0"/>
          <a:ext cx="1196367" cy="2034917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1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>
              <a:latin typeface="Apple Chancery"/>
              <a:cs typeface="Apple Chancery"/>
            </a:rPr>
            <a:t>Panache</a:t>
          </a:r>
          <a:r>
            <a:rPr lang="en-US" sz="1600" kern="1200" dirty="0" smtClean="0"/>
            <a:t/>
          </a:r>
          <a:br>
            <a:rPr lang="en-US" sz="1600" kern="1200" dirty="0" smtClean="0"/>
          </a:br>
          <a:r>
            <a:rPr lang="en-US" sz="1400" kern="1200" dirty="0" smtClean="0"/>
            <a:t>{      }</a:t>
          </a:r>
          <a:endParaRPr lang="en-US" sz="14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Move x3</a:t>
          </a:r>
          <a:endParaRPr lang="en-US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Attack x2</a:t>
          </a:r>
          <a:endParaRPr lang="en-US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Counter x1</a:t>
          </a:r>
          <a:endParaRPr lang="en-US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Act x∞</a:t>
          </a:r>
          <a:endParaRPr lang="en-US" sz="900" kern="1200" dirty="0"/>
        </a:p>
      </dsp:txBody>
      <dsp:txXfrm>
        <a:off x="3700344" y="813966"/>
        <a:ext cx="1196367" cy="813966"/>
      </dsp:txXfrm>
    </dsp:sp>
    <dsp:sp modelId="{7C82B499-37BC-D04E-B84F-A5ACE0537A15}">
      <dsp:nvSpPr>
        <dsp:cNvPr id="0" name=""/>
        <dsp:cNvSpPr/>
      </dsp:nvSpPr>
      <dsp:spPr>
        <a:xfrm>
          <a:off x="3959714" y="122095"/>
          <a:ext cx="677627" cy="677627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30" t="-2311" r="944" b="-57565"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3361876-011E-044E-BCB6-628D45643848}">
      <dsp:nvSpPr>
        <dsp:cNvPr id="0" name=""/>
        <dsp:cNvSpPr/>
      </dsp:nvSpPr>
      <dsp:spPr>
        <a:xfrm>
          <a:off x="4932603" y="0"/>
          <a:ext cx="1196367" cy="2034917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1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>
              <a:latin typeface="Apple Chancery"/>
              <a:cs typeface="Apple Chancery"/>
            </a:rPr>
            <a:t>Resolution</a:t>
          </a:r>
          <a:r>
            <a:rPr lang="en-US" sz="1600" kern="1200" dirty="0" smtClean="0"/>
            <a:t/>
          </a:r>
          <a:br>
            <a:rPr lang="en-US" sz="1600" kern="1200" dirty="0" smtClean="0"/>
          </a:br>
          <a:r>
            <a:rPr lang="en-US" sz="1400" kern="1200" dirty="0" smtClean="0"/>
            <a:t>{      }</a:t>
          </a:r>
          <a:endParaRPr lang="en-US" sz="14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Restore x3</a:t>
          </a:r>
          <a:endParaRPr lang="en-US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Move x2</a:t>
          </a:r>
          <a:endParaRPr lang="en-US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Attack x1</a:t>
          </a:r>
          <a:endParaRPr lang="en-US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Act x∞</a:t>
          </a:r>
          <a:endParaRPr lang="en-US" sz="900" kern="1200" dirty="0"/>
        </a:p>
      </dsp:txBody>
      <dsp:txXfrm>
        <a:off x="4932603" y="813966"/>
        <a:ext cx="1196367" cy="813966"/>
      </dsp:txXfrm>
    </dsp:sp>
    <dsp:sp modelId="{9FCBE523-9165-D240-9432-1DD6509E47A9}">
      <dsp:nvSpPr>
        <dsp:cNvPr id="0" name=""/>
        <dsp:cNvSpPr/>
      </dsp:nvSpPr>
      <dsp:spPr>
        <a:xfrm>
          <a:off x="5191973" y="122095"/>
          <a:ext cx="677627" cy="677627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225" t="-14252" r="-12359" b="-85792"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2B83E8B-2C0E-8346-9842-7C0FC38863D0}">
      <dsp:nvSpPr>
        <dsp:cNvPr id="0" name=""/>
        <dsp:cNvSpPr/>
      </dsp:nvSpPr>
      <dsp:spPr>
        <a:xfrm>
          <a:off x="6164862" y="0"/>
          <a:ext cx="1196367" cy="2034917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1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>
              <a:latin typeface="Apple Chancery"/>
              <a:cs typeface="Apple Chancery"/>
            </a:rPr>
            <a:t>Ruse</a:t>
          </a:r>
          <a:r>
            <a:rPr lang="en-US" sz="1600" kern="1200" dirty="0" smtClean="0"/>
            <a:t/>
          </a:r>
          <a:br>
            <a:rPr lang="en-US" sz="1600" kern="1200" dirty="0" smtClean="0"/>
          </a:br>
          <a:r>
            <a:rPr lang="en-US" sz="1400" kern="1200" dirty="0" smtClean="0"/>
            <a:t>{      }</a:t>
          </a:r>
          <a:endParaRPr lang="en-US" sz="14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Move x3</a:t>
          </a:r>
          <a:endParaRPr lang="en-US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Help x2</a:t>
          </a:r>
          <a:endParaRPr lang="en-US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Attack x1</a:t>
          </a:r>
          <a:endParaRPr lang="en-US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Act x∞</a:t>
          </a:r>
          <a:endParaRPr lang="en-US" sz="900" kern="1200" dirty="0"/>
        </a:p>
      </dsp:txBody>
      <dsp:txXfrm>
        <a:off x="6164862" y="813966"/>
        <a:ext cx="1196367" cy="813966"/>
      </dsp:txXfrm>
    </dsp:sp>
    <dsp:sp modelId="{F25F4176-F220-014B-AAC7-8DEAF54573BE}">
      <dsp:nvSpPr>
        <dsp:cNvPr id="0" name=""/>
        <dsp:cNvSpPr/>
      </dsp:nvSpPr>
      <dsp:spPr>
        <a:xfrm>
          <a:off x="6424232" y="122095"/>
          <a:ext cx="677627" cy="677627"/>
        </a:xfrm>
        <a:prstGeom prst="ellipse">
          <a:avLst/>
        </a:prstGeom>
        <a:blipFill dpi="0" rotWithShape="1">
          <a:blip xmlns:r="http://schemas.openxmlformats.org/officeDocument/2006/relationships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146" t="-64141" r="-886" b="-10289"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EEE07BE-6891-5942-A105-757D5A010764}">
      <dsp:nvSpPr>
        <dsp:cNvPr id="0" name=""/>
        <dsp:cNvSpPr/>
      </dsp:nvSpPr>
      <dsp:spPr>
        <a:xfrm>
          <a:off x="7397121" y="0"/>
          <a:ext cx="1196367" cy="2034917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1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>
              <a:latin typeface="Apple Chancery"/>
              <a:cs typeface="Apple Chancery"/>
            </a:rPr>
            <a:t>Vigor</a:t>
          </a:r>
          <a:r>
            <a:rPr lang="en-US" sz="1600" kern="1200" dirty="0" smtClean="0"/>
            <a:t/>
          </a:r>
          <a:br>
            <a:rPr lang="en-US" sz="1600" kern="1200" dirty="0" smtClean="0"/>
          </a:br>
          <a:r>
            <a:rPr lang="en-US" sz="1400" kern="1200" dirty="0" smtClean="0"/>
            <a:t>{      }</a:t>
          </a:r>
          <a:endParaRPr lang="en-US" sz="14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Attack x3</a:t>
          </a:r>
          <a:endParaRPr lang="en-US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Move x2</a:t>
          </a:r>
          <a:endParaRPr lang="en-US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Help x1</a:t>
          </a:r>
          <a:endParaRPr lang="en-US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Act x∞</a:t>
          </a:r>
          <a:endParaRPr lang="en-US" sz="900" kern="1200" dirty="0"/>
        </a:p>
      </dsp:txBody>
      <dsp:txXfrm>
        <a:off x="7397121" y="813966"/>
        <a:ext cx="1196367" cy="813966"/>
      </dsp:txXfrm>
    </dsp:sp>
    <dsp:sp modelId="{195EFFCC-A711-8F45-B24D-3392B88DE610}">
      <dsp:nvSpPr>
        <dsp:cNvPr id="0" name=""/>
        <dsp:cNvSpPr/>
      </dsp:nvSpPr>
      <dsp:spPr>
        <a:xfrm>
          <a:off x="7656491" y="122095"/>
          <a:ext cx="677627" cy="677627"/>
        </a:xfrm>
        <a:prstGeom prst="ellipse">
          <a:avLst/>
        </a:prstGeom>
        <a:blipFill dpi="0"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377" t="6196" r="-1623" b="-6196"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28A4283-730A-FE40-BAAD-5C97D85A8AC3}">
      <dsp:nvSpPr>
        <dsp:cNvPr id="0" name=""/>
        <dsp:cNvSpPr/>
      </dsp:nvSpPr>
      <dsp:spPr>
        <a:xfrm>
          <a:off x="312798" y="1729679"/>
          <a:ext cx="7909292" cy="305237"/>
        </a:xfrm>
        <a:prstGeom prst="leftRightArrow">
          <a:avLst/>
        </a:prstGeom>
        <a:blipFill dpi="0" rotWithShape="0">
          <a:blip xmlns:r="http://schemas.openxmlformats.org/officeDocument/2006/relationships" r:embed="rId9">
            <a:alphaModFix amt="0"/>
            <a:duotone>
              <a:schemeClr val="accent1">
                <a:tint val="55000"/>
                <a:hueOff val="0"/>
                <a:satOff val="0"/>
                <a:lumOff val="0"/>
                <a:alphaOff val="0"/>
                <a:shade val="40000"/>
              </a:schemeClr>
              <a:schemeClr val="accent1">
                <a:tint val="55000"/>
                <a:hueOff val="0"/>
                <a:satOff val="0"/>
                <a:lumOff val="0"/>
                <a:alphaOff val="0"/>
                <a:tint val="42000"/>
              </a:schemeClr>
            </a:duotone>
          </a:blip>
          <a:srcRect/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9CE3F-7312-764D-82A5-AE8575759109}">
      <dsp:nvSpPr>
        <dsp:cNvPr id="0" name=""/>
        <dsp:cNvSpPr/>
      </dsp:nvSpPr>
      <dsp:spPr>
        <a:xfrm rot="16200000">
          <a:off x="46505" y="-46505"/>
          <a:ext cx="1489533" cy="1582544"/>
        </a:xfrm>
        <a:prstGeom prst="round1Rect">
          <a:avLst/>
        </a:prstGeom>
        <a:solidFill>
          <a:srgbClr val="FFFFFF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endPos="65000" dist="50800" dir="5400000" sy="-100000" algn="bl" rotWithShape="0"/>
          <a:softEdge rad="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latin typeface="Apple Chancery"/>
              <a:cs typeface="Apple Chancery"/>
            </a:rPr>
            <a:t>Defense Pool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2 until you assign tokens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Condition reduces it by 1</a:t>
          </a:r>
          <a:endParaRPr lang="en-US" sz="900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>
              <a:latin typeface="ＭＳ ゴシック"/>
              <a:ea typeface="ＭＳ ゴシック"/>
              <a:cs typeface="ＭＳ ゴシック"/>
            </a:rPr>
            <a:t>______________</a:t>
          </a:r>
          <a:r>
            <a:rPr lang="en-US" sz="900" kern="1200" spc="130" dirty="0" smtClean="0">
              <a:latin typeface="Apple Chancery"/>
              <a:ea typeface="ＭＳ ゴシック"/>
              <a:cs typeface="Apple Chancery"/>
            </a:rPr>
            <a:t>☐</a:t>
          </a:r>
          <a:endParaRPr lang="en-US" sz="900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>
              <a:latin typeface="ＭＳ ゴシック"/>
              <a:ea typeface="ＭＳ ゴシック"/>
              <a:cs typeface="ＭＳ ゴシック"/>
            </a:rPr>
            <a:t>______________</a:t>
          </a:r>
          <a:r>
            <a:rPr lang="en-US" sz="900" kern="1200" spc="130" dirty="0" smtClean="0">
              <a:latin typeface="Apple Chancery"/>
              <a:ea typeface="ＭＳ ゴシック"/>
              <a:cs typeface="Apple Chancery"/>
            </a:rPr>
            <a:t>☐</a:t>
          </a:r>
          <a:endParaRPr lang="en-US" sz="900" kern="1200" dirty="0"/>
        </a:p>
      </dsp:txBody>
      <dsp:txXfrm rot="5400000">
        <a:off x="0" y="0"/>
        <a:ext cx="1582544" cy="1117149"/>
      </dsp:txXfrm>
    </dsp:sp>
    <dsp:sp modelId="{71BE6032-1387-7B47-B1F8-98E9273A6D54}">
      <dsp:nvSpPr>
        <dsp:cNvPr id="0" name=""/>
        <dsp:cNvSpPr/>
      </dsp:nvSpPr>
      <dsp:spPr>
        <a:xfrm>
          <a:off x="1582544" y="0"/>
          <a:ext cx="1582544" cy="1489533"/>
        </a:xfrm>
        <a:prstGeom prst="round1Rect">
          <a:avLst/>
        </a:prstGeom>
        <a:solidFill>
          <a:schemeClr val="tx1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pple Chancery"/>
              <a:cs typeface="Apple Chancery"/>
            </a:rPr>
            <a:t>Effort</a:t>
          </a:r>
          <a:br>
            <a:rPr lang="en-US" sz="1400" b="1" kern="1200" dirty="0" smtClean="0">
              <a:latin typeface="Apple Chancery"/>
              <a:cs typeface="Apple Chancery"/>
            </a:rPr>
          </a:br>
          <a:r>
            <a:rPr lang="en-US" sz="300" kern="1200" dirty="0" smtClean="0"/>
            <a:t/>
          </a:r>
          <a:br>
            <a:rPr lang="en-US" sz="300" kern="1200" dirty="0" smtClean="0"/>
          </a:br>
          <a:r>
            <a:rPr lang="en-US" sz="1400" kern="1200" dirty="0" smtClean="0">
              <a:latin typeface="+mj-lt"/>
              <a:cs typeface="Apple Chancery"/>
            </a:rPr>
            <a:t>{</a:t>
          </a:r>
          <a:r>
            <a:rPr lang="en-US" sz="1400" kern="1200" spc="130" dirty="0" smtClean="0">
              <a:latin typeface="ＭＳ ゴシック"/>
              <a:ea typeface="ＭＳ ゴシック"/>
              <a:cs typeface="ＭＳ ゴシック"/>
            </a:rPr>
            <a:t>☐☐☐☐☐</a:t>
          </a:r>
          <a:r>
            <a:rPr lang="en-US" sz="1400" i="0" kern="1200" dirty="0" smtClean="0">
              <a:latin typeface="+mj-lt"/>
              <a:ea typeface="ＭＳ ゴシック"/>
              <a:cs typeface="Apple Chancery"/>
            </a:rPr>
            <a:t>}</a:t>
          </a:r>
          <a:endParaRPr lang="en-US" sz="8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i="0" kern="1200" dirty="0" smtClean="0">
              <a:ea typeface="ＭＳ ゴシック"/>
              <a:cs typeface="ＭＳ ゴシック"/>
            </a:rPr>
            <a:t>Once full lose 1 Fortune</a:t>
          </a:r>
          <a:endParaRPr lang="en-US" sz="900" i="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i="0" kern="1200" dirty="0" smtClean="0">
              <a:ea typeface="ＭＳ ゴシック"/>
              <a:cs typeface="ＭＳ ゴシック"/>
            </a:rPr>
            <a:t>Spend 1 for 1 extra action </a:t>
          </a:r>
          <a:endParaRPr lang="en-US" sz="900" i="0" kern="1200" dirty="0"/>
        </a:p>
      </dsp:txBody>
      <dsp:txXfrm>
        <a:off x="1582544" y="0"/>
        <a:ext cx="1582544" cy="1117149"/>
      </dsp:txXfrm>
    </dsp:sp>
    <dsp:sp modelId="{4A8A1196-435A-BC4F-98FA-A4E38DFA68A7}">
      <dsp:nvSpPr>
        <dsp:cNvPr id="0" name=""/>
        <dsp:cNvSpPr/>
      </dsp:nvSpPr>
      <dsp:spPr>
        <a:xfrm rot="10800000">
          <a:off x="0" y="1489533"/>
          <a:ext cx="1582544" cy="1489533"/>
        </a:xfrm>
        <a:prstGeom prst="round1Rect">
          <a:avLst/>
        </a:prstGeom>
        <a:solidFill>
          <a:srgbClr val="FFFFFF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>
              <a:latin typeface="Apple Chancery"/>
              <a:cs typeface="Apple Chancery"/>
            </a:rPr>
            <a:t>H</a:t>
          </a:r>
          <a:r>
            <a:rPr lang="en-US" sz="1400" b="1" kern="1200" dirty="0" smtClean="0">
              <a:latin typeface="Apple Chancery"/>
              <a:cs typeface="Apple Chancery"/>
            </a:rPr>
            <a:t>elp Pool</a:t>
          </a:r>
          <a:endParaRPr lang="en-US" sz="900" i="0" kern="1200" dirty="0">
            <a:latin typeface="+mj-lt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Receive help from an ally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Spend to add a token</a:t>
          </a:r>
          <a:endParaRPr lang="en-US" sz="900" kern="1200" dirty="0"/>
        </a:p>
      </dsp:txBody>
      <dsp:txXfrm rot="10800000">
        <a:off x="0" y="1861916"/>
        <a:ext cx="1582544" cy="1117149"/>
      </dsp:txXfrm>
    </dsp:sp>
    <dsp:sp modelId="{B5D73A26-3D4A-1141-91F8-AC09ADBBAD9B}">
      <dsp:nvSpPr>
        <dsp:cNvPr id="0" name=""/>
        <dsp:cNvSpPr/>
      </dsp:nvSpPr>
      <dsp:spPr>
        <a:xfrm rot="5400000">
          <a:off x="1629049" y="1443027"/>
          <a:ext cx="1489533" cy="1582544"/>
        </a:xfrm>
        <a:prstGeom prst="round1Rect">
          <a:avLst/>
        </a:prstGeom>
        <a:solidFill>
          <a:srgbClr val="FFFFFF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latin typeface="Apple Chancery"/>
              <a:cs typeface="Apple Chancery"/>
            </a:rPr>
            <a:t>Counter Pool</a:t>
          </a:r>
          <a:endParaRPr lang="en-US" sz="900" kern="1200" dirty="0">
            <a:latin typeface="+mj-lt"/>
            <a:cs typeface="Apple Chancery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Reserve to cancel actions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If empty, you can spend ½ of your defense to parry</a:t>
          </a:r>
          <a:endParaRPr lang="en-US" sz="900" kern="1200" dirty="0"/>
        </a:p>
      </dsp:txBody>
      <dsp:txXfrm rot="-5400000">
        <a:off x="1582544" y="1861916"/>
        <a:ext cx="1582544" cy="1117149"/>
      </dsp:txXfrm>
    </dsp:sp>
    <dsp:sp modelId="{373E160A-FA7E-F74A-8C75-D8FF67E9B95A}">
      <dsp:nvSpPr>
        <dsp:cNvPr id="0" name=""/>
        <dsp:cNvSpPr/>
      </dsp:nvSpPr>
      <dsp:spPr>
        <a:xfrm>
          <a:off x="644910" y="1073014"/>
          <a:ext cx="1875267" cy="833036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tint val="40000"/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1">
                <a:tint val="40000"/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 w="3175" cap="rnd" cmpd="sng" algn="ctr">
          <a:solidFill>
            <a:scrgbClr r="0" g="0" b="0"/>
          </a:solidFill>
          <a:prstDash val="solid"/>
          <a:round/>
        </a:ln>
        <a:effectLst>
          <a:outerShdw blurRad="95000" dir="3180000" sx="102000" sy="102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0" tIns="9144" rIns="0" bIns="9144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pple Chancery"/>
              <a:cs typeface="Apple Chancery"/>
            </a:rPr>
            <a:t>Good Fortune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" b="1" kern="1200" dirty="0" smtClean="0">
              <a:latin typeface="Apple Chancery"/>
              <a:cs typeface="Apple Chancery"/>
            </a:rPr>
            <a:t> </a:t>
          </a:r>
          <a:r>
            <a:rPr lang="en-US" sz="1400" b="1" kern="1200" dirty="0" smtClean="0">
              <a:latin typeface="Apple Chancery"/>
              <a:cs typeface="Apple Chancery"/>
            </a:rPr>
            <a:t/>
          </a:r>
          <a:br>
            <a:rPr lang="en-US" sz="1400" b="1" kern="1200" dirty="0" smtClean="0">
              <a:latin typeface="Apple Chancery"/>
              <a:cs typeface="Apple Chancery"/>
            </a:rPr>
          </a:br>
          <a:r>
            <a:rPr lang="en-US" sz="900" kern="1200" dirty="0" smtClean="0">
              <a:latin typeface="Apple Chancery"/>
              <a:cs typeface="Apple Chancery"/>
            </a:rPr>
            <a:t> </a:t>
          </a:r>
          <a:r>
            <a:rPr lang="en-US" sz="1400" kern="1200" dirty="0" smtClean="0">
              <a:latin typeface="+mj-lt"/>
              <a:cs typeface="Apple Chancery"/>
            </a:rPr>
            <a:t>{</a:t>
          </a:r>
          <a:r>
            <a:rPr lang="en-US" sz="1400" kern="1200" spc="130" dirty="0" smtClean="0">
              <a:latin typeface="Apple Chancery"/>
              <a:ea typeface="ＭＳ ゴシック"/>
              <a:cs typeface="Apple Chancery"/>
            </a:rPr>
            <a:t>☐☐☐</a:t>
          </a:r>
          <a:r>
            <a:rPr lang="en-US" sz="1400" i="0" kern="1200" dirty="0" smtClean="0">
              <a:latin typeface="+mj-lt"/>
              <a:ea typeface="ＭＳ ゴシック"/>
              <a:cs typeface="Apple Chancery"/>
            </a:rPr>
            <a:t>}</a:t>
          </a:r>
          <a:endParaRPr lang="en-US" sz="1400" i="0" kern="1200" dirty="0">
            <a:latin typeface="+mj-lt"/>
            <a:cs typeface="Apple Chancery"/>
          </a:endParaRPr>
        </a:p>
      </dsp:txBody>
      <dsp:txXfrm>
        <a:off x="685575" y="1113679"/>
        <a:ext cx="1793937" cy="7517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A1F5A-3C93-574A-9395-427D79A183B2}">
      <dsp:nvSpPr>
        <dsp:cNvPr id="0" name=""/>
        <dsp:cNvSpPr/>
      </dsp:nvSpPr>
      <dsp:spPr>
        <a:xfrm>
          <a:off x="0" y="39150"/>
          <a:ext cx="5332219" cy="580372"/>
        </a:xfrm>
        <a:prstGeom prst="roundRect">
          <a:avLst/>
        </a:prstGeom>
        <a:solidFill>
          <a:srgbClr val="FFFFFF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pple Chancery"/>
              <a:cs typeface="Apple Chancery"/>
            </a:rPr>
            <a:t>Name &amp; title : </a:t>
          </a:r>
          <a:endParaRPr lang="en-US" sz="1200" kern="1200" dirty="0">
            <a:latin typeface="Apple Chancery"/>
            <a:cs typeface="Apple Chancery"/>
          </a:endParaRPr>
        </a:p>
      </dsp:txBody>
      <dsp:txXfrm>
        <a:off x="28331" y="67481"/>
        <a:ext cx="5275557" cy="523710"/>
      </dsp:txXfrm>
    </dsp:sp>
    <dsp:sp modelId="{8A75E975-B132-7349-A591-7EEE4E2A9CDE}">
      <dsp:nvSpPr>
        <dsp:cNvPr id="0" name=""/>
        <dsp:cNvSpPr/>
      </dsp:nvSpPr>
      <dsp:spPr>
        <a:xfrm>
          <a:off x="0" y="677123"/>
          <a:ext cx="5332219" cy="374400"/>
        </a:xfrm>
        <a:prstGeom prst="roundRect">
          <a:avLst/>
        </a:prstGeom>
        <a:blipFill dpi="0" rotWithShape="0">
          <a:blip xmlns:r="http://schemas.openxmlformats.org/officeDocument/2006/relationships" r:embed="rId1">
            <a:alphaModFix/>
            <a:duotone>
              <a:schemeClr val="lt1">
                <a:hueOff val="0"/>
                <a:satOff val="0"/>
                <a:lumOff val="0"/>
                <a:alphaOff val="0"/>
                <a:shade val="40000"/>
              </a:schemeClr>
              <a:schemeClr val="lt1">
                <a:hueOff val="0"/>
                <a:satOff val="0"/>
                <a:lumOff val="0"/>
                <a:alphaOff val="0"/>
                <a:tint val="42000"/>
              </a:schemeClr>
            </a:duotone>
          </a:blip>
          <a:srcRect/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pple Chancery"/>
              <a:cs typeface="Apple Chancery"/>
            </a:rPr>
            <a:t>Aspects &amp; conflict stances :</a:t>
          </a:r>
          <a:r>
            <a:rPr lang="en-US" sz="1200" kern="1200" dirty="0" smtClean="0"/>
            <a:t>               </a:t>
          </a:r>
          <a:r>
            <a:rPr lang="en-US" sz="900" i="1" kern="1200" dirty="0" smtClean="0"/>
            <a:t>Check one for +2, once all checked, reset at the end of scene </a:t>
          </a:r>
          <a:endParaRPr lang="en-US" sz="900" kern="1200" dirty="0"/>
        </a:p>
      </dsp:txBody>
      <dsp:txXfrm>
        <a:off x="18277" y="695400"/>
        <a:ext cx="5295665" cy="337846"/>
      </dsp:txXfrm>
    </dsp:sp>
    <dsp:sp modelId="{5CF72598-CB36-3E48-81A6-353C4D6110C6}">
      <dsp:nvSpPr>
        <dsp:cNvPr id="0" name=""/>
        <dsp:cNvSpPr/>
      </dsp:nvSpPr>
      <dsp:spPr>
        <a:xfrm>
          <a:off x="0" y="1109123"/>
          <a:ext cx="5332219" cy="374400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&amp;                                     </a:t>
          </a:r>
          <a:r>
            <a:rPr lang="en-US" sz="1200" kern="1200" dirty="0" smtClean="0">
              <a:latin typeface="ＭＳ ゴシック"/>
              <a:ea typeface="ＭＳ ゴシック"/>
              <a:cs typeface="ＭＳ ゴシック"/>
            </a:rPr>
            <a:t>☐</a:t>
          </a:r>
          <a:endParaRPr lang="en-US" sz="1200" kern="1200" dirty="0"/>
        </a:p>
      </dsp:txBody>
      <dsp:txXfrm>
        <a:off x="18277" y="1127400"/>
        <a:ext cx="5295665" cy="337846"/>
      </dsp:txXfrm>
    </dsp:sp>
    <dsp:sp modelId="{21B843F1-CD53-574F-BABA-3BD1D3BECC95}">
      <dsp:nvSpPr>
        <dsp:cNvPr id="0" name=""/>
        <dsp:cNvSpPr/>
      </dsp:nvSpPr>
      <dsp:spPr>
        <a:xfrm>
          <a:off x="0" y="1541123"/>
          <a:ext cx="5332219" cy="374400"/>
        </a:xfrm>
        <a:prstGeom prst="roundRect">
          <a:avLst/>
        </a:prstGeom>
        <a:solidFill>
          <a:srgbClr val="FFFFFF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&amp;                                     </a:t>
          </a:r>
          <a:r>
            <a:rPr lang="en-US" sz="1200" kern="1200" dirty="0" smtClean="0">
              <a:latin typeface="ＭＳ ゴシック"/>
              <a:ea typeface="ＭＳ ゴシック"/>
              <a:cs typeface="ＭＳ ゴシック"/>
            </a:rPr>
            <a:t>☐</a:t>
          </a:r>
          <a:endParaRPr lang="en-US" sz="1200" kern="1200" dirty="0"/>
        </a:p>
      </dsp:txBody>
      <dsp:txXfrm>
        <a:off x="18277" y="1559400"/>
        <a:ext cx="5295665" cy="337846"/>
      </dsp:txXfrm>
    </dsp:sp>
    <dsp:sp modelId="{200EA6C5-66B3-A547-BAD5-60863FA24587}">
      <dsp:nvSpPr>
        <dsp:cNvPr id="0" name=""/>
        <dsp:cNvSpPr/>
      </dsp:nvSpPr>
      <dsp:spPr>
        <a:xfrm>
          <a:off x="0" y="1973123"/>
          <a:ext cx="5332219" cy="374400"/>
        </a:xfrm>
        <a:prstGeom prst="roundRect">
          <a:avLst/>
        </a:prstGeom>
        <a:solidFill>
          <a:srgbClr val="FFFFFF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&amp;                                     </a:t>
          </a:r>
          <a:r>
            <a:rPr lang="en-US" sz="1200" kern="1200" dirty="0" smtClean="0">
              <a:latin typeface="ＭＳ ゴシック"/>
              <a:ea typeface="ＭＳ ゴシック"/>
              <a:cs typeface="ＭＳ ゴシック"/>
            </a:rPr>
            <a:t>☐</a:t>
          </a:r>
          <a:endParaRPr lang="en-US" sz="1200" kern="1200" dirty="0"/>
        </a:p>
      </dsp:txBody>
      <dsp:txXfrm>
        <a:off x="18277" y="1991400"/>
        <a:ext cx="5295665" cy="337846"/>
      </dsp:txXfrm>
    </dsp:sp>
    <dsp:sp modelId="{E216673B-D64F-4948-86B4-465E43844D4F}">
      <dsp:nvSpPr>
        <dsp:cNvPr id="0" name=""/>
        <dsp:cNvSpPr/>
      </dsp:nvSpPr>
      <dsp:spPr>
        <a:xfrm>
          <a:off x="0" y="2405123"/>
          <a:ext cx="5332219" cy="374400"/>
        </a:xfrm>
        <a:prstGeom prst="roundRect">
          <a:avLst/>
        </a:prstGeom>
        <a:solidFill>
          <a:srgbClr val="FFFFFF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&amp;                                     </a:t>
          </a:r>
          <a:r>
            <a:rPr lang="en-US" sz="1200" kern="1200" dirty="0" smtClean="0">
              <a:latin typeface="ＭＳ ゴシック"/>
              <a:ea typeface="ＭＳ ゴシック"/>
              <a:cs typeface="ＭＳ ゴシック"/>
            </a:rPr>
            <a:t>☐</a:t>
          </a:r>
          <a:endParaRPr lang="en-US" sz="1200" kern="1200" dirty="0"/>
        </a:p>
      </dsp:txBody>
      <dsp:txXfrm>
        <a:off x="18277" y="2423400"/>
        <a:ext cx="5295665" cy="337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10/15/17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10/15/17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10/15/17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10/15/17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10/15/17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10/15/17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3" Type="http://schemas.openxmlformats.org/officeDocument/2006/relationships/diagramData" Target="../diagrams/data3.xml"/><Relationship Id="rId14" Type="http://schemas.openxmlformats.org/officeDocument/2006/relationships/diagramLayout" Target="../diagrams/layout3.xml"/><Relationship Id="rId15" Type="http://schemas.openxmlformats.org/officeDocument/2006/relationships/diagramQuickStyle" Target="../diagrams/quickStyle3.xml"/><Relationship Id="rId16" Type="http://schemas.openxmlformats.org/officeDocument/2006/relationships/diagramColors" Target="../diagrams/colors3.xml"/><Relationship Id="rId17" Type="http://schemas.microsoft.com/office/2007/relationships/diagramDrawing" Target="../diagrams/drawing3.xml"/><Relationship Id="rId18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61350" y="222599"/>
            <a:ext cx="2830639" cy="797625"/>
          </a:xfr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en-US" sz="4400" b="1" i="1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pple Chancery"/>
                <a:cs typeface="Apple Chancery"/>
              </a:rPr>
              <a:t>Mordiou</a:t>
            </a:r>
            <a:r>
              <a:rPr lang="en-US" sz="4400" b="1" i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pple Chancery"/>
                <a:cs typeface="Apple Chancery"/>
              </a:rPr>
              <a:t>!</a:t>
            </a:r>
            <a:endParaRPr lang="en-US" sz="4400" b="1" i="1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Apple Chancery"/>
              <a:cs typeface="Apple Chancery"/>
            </a:endParaRP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1460438567"/>
              </p:ext>
            </p:extLst>
          </p:nvPr>
        </p:nvGraphicFramePr>
        <p:xfrm>
          <a:off x="312767" y="4031346"/>
          <a:ext cx="8597057" cy="2034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18386272"/>
              </p:ext>
            </p:extLst>
          </p:nvPr>
        </p:nvGraphicFramePr>
        <p:xfrm>
          <a:off x="5787484" y="332846"/>
          <a:ext cx="3165088" cy="2979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14185816"/>
              </p:ext>
            </p:extLst>
          </p:nvPr>
        </p:nvGraphicFramePr>
        <p:xfrm>
          <a:off x="268161" y="904240"/>
          <a:ext cx="5332219" cy="2818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5" name="Picture 4" descr="lys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8155" y="1514500"/>
            <a:ext cx="456797" cy="621492"/>
          </a:xfrm>
          <a:prstGeom prst="rect">
            <a:avLst/>
          </a:prstGeom>
        </p:spPr>
      </p:pic>
      <p:pic>
        <p:nvPicPr>
          <p:cNvPr id="9" name="Picture 8" descr="lys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5584" y="1524767"/>
            <a:ext cx="456797" cy="62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6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87366" y="232229"/>
            <a:ext cx="8728541" cy="3077027"/>
          </a:xfrm>
          <a:prstGeom prst="verticalScroll">
            <a:avLst>
              <a:gd name="adj" fmla="val 10142"/>
            </a:avLst>
          </a:prstGeom>
          <a:solidFill>
            <a:srgbClr val="FFFFFF">
              <a:alpha val="85000"/>
            </a:srgbClr>
          </a:solidFill>
          <a:effectLst>
            <a:outerShdw blurRad="95000" rotWithShape="0">
              <a:srgbClr val="000000">
                <a:alpha val="53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374" y="232229"/>
            <a:ext cx="1443797" cy="391885"/>
          </a:xfr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1600" b="1" i="1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pple Chancery"/>
                <a:cs typeface="Apple Chancery"/>
              </a:rPr>
              <a:t>Mordiou</a:t>
            </a:r>
            <a:r>
              <a:rPr lang="en-US" sz="1600" b="1" i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pple Chancery"/>
                <a:cs typeface="Apple Chancery"/>
              </a:rPr>
              <a:t>!</a:t>
            </a:r>
            <a:endParaRPr lang="en-US" sz="1600" b="1" i="1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Apple Chancery"/>
              <a:cs typeface="Apple Chancery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015563"/>
              </p:ext>
            </p:extLst>
          </p:nvPr>
        </p:nvGraphicFramePr>
        <p:xfrm>
          <a:off x="202224" y="3549558"/>
          <a:ext cx="8722260" cy="320211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584938"/>
                <a:gridCol w="2998797"/>
                <a:gridCol w="3138525"/>
              </a:tblGrid>
              <a:tr h="3202116">
                <a:tc>
                  <a:txBody>
                    <a:bodyPr/>
                    <a:lstStyle/>
                    <a:p>
                      <a:pPr algn="ctr"/>
                      <a:r>
                        <a:rPr lang="en-US" sz="1100" b="1" u="none" dirty="0" smtClean="0">
                          <a:solidFill>
                            <a:schemeClr val="bg1"/>
                          </a:solidFill>
                        </a:rPr>
                        <a:t>Rules</a:t>
                      </a:r>
                      <a:r>
                        <a:rPr lang="en-US" sz="1100" b="1" u="none" baseline="0" dirty="0" smtClean="0">
                          <a:solidFill>
                            <a:schemeClr val="bg1"/>
                          </a:solidFill>
                        </a:rPr>
                        <a:t> i</a:t>
                      </a:r>
                      <a:r>
                        <a:rPr lang="en-US" sz="1100" b="1" u="none" dirty="0" smtClean="0">
                          <a:solidFill>
                            <a:schemeClr val="bg1"/>
                          </a:solidFill>
                        </a:rPr>
                        <a:t>n conflict </a:t>
                      </a:r>
                    </a:p>
                    <a:p>
                      <a:endParaRPr lang="en-US" sz="900" b="1" u="none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900" b="1" u="none" dirty="0" smtClean="0">
                          <a:solidFill>
                            <a:schemeClr val="bg1"/>
                          </a:solidFill>
                        </a:rPr>
                        <a:t>Initiative</a:t>
                      </a:r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 : Once per scene,</a:t>
                      </a:r>
                      <a:r>
                        <a:rPr lang="en-US" sz="900" b="0" baseline="0" dirty="0" smtClean="0">
                          <a:solidFill>
                            <a:schemeClr val="bg1"/>
                          </a:solidFill>
                        </a:rPr>
                        <a:t> round table order. The first player will be among the highest fortune. </a:t>
                      </a:r>
                      <a:endParaRPr lang="en-US" sz="900" b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900" b="1" u="none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900" b="1" u="none" dirty="0" smtClean="0">
                          <a:solidFill>
                            <a:schemeClr val="bg1"/>
                          </a:solidFill>
                        </a:rPr>
                        <a:t>Pick a Style:</a:t>
                      </a:r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Collect tokens = Fortune + Style 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Add +2 tokens if an Aspect is used</a:t>
                      </a:r>
                      <a:r>
                        <a:rPr lang="en-US" sz="900" b="0" baseline="0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check the aspect)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Add afterward 1 help token if you need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Max number</a:t>
                      </a:r>
                      <a:r>
                        <a:rPr lang="en-US" sz="900" b="0" baseline="0" dirty="0" smtClean="0">
                          <a:solidFill>
                            <a:schemeClr val="bg1"/>
                          </a:solidFill>
                        </a:rPr>
                        <a:t> of tokens </a:t>
                      </a:r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is always 8</a:t>
                      </a:r>
                    </a:p>
                    <a:p>
                      <a:endParaRPr lang="en-US" sz="300" b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900" b="1" u="none" dirty="0" smtClean="0">
                          <a:solidFill>
                            <a:schemeClr val="bg1"/>
                          </a:solidFill>
                        </a:rPr>
                        <a:t>Count</a:t>
                      </a:r>
                      <a:r>
                        <a:rPr lang="en-US" sz="900" b="1" u="none" baseline="0" dirty="0" smtClean="0">
                          <a:solidFill>
                            <a:schemeClr val="bg1"/>
                          </a:solidFill>
                        </a:rPr>
                        <a:t> t</a:t>
                      </a:r>
                      <a:r>
                        <a:rPr lang="en-US" sz="900" b="1" u="none" dirty="0" smtClean="0">
                          <a:solidFill>
                            <a:schemeClr val="bg1"/>
                          </a:solidFill>
                        </a:rPr>
                        <a:t>okens</a:t>
                      </a:r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: </a:t>
                      </a:r>
                    </a:p>
                    <a:p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Sum the 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number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 of Success (S) </a:t>
                      </a:r>
                    </a:p>
                    <a:p>
                      <a:r>
                        <a:rPr lang="en-US" sz="900" b="0" baseline="0" dirty="0" smtClean="0">
                          <a:solidFill>
                            <a:schemeClr val="bg1"/>
                          </a:solidFill>
                        </a:rPr>
                        <a:t>and sum the number of 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Actions (A)</a:t>
                      </a:r>
                    </a:p>
                    <a:p>
                      <a:endParaRPr lang="en-US" sz="900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Defense: </a:t>
                      </a:r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Assign</a:t>
                      </a:r>
                      <a:r>
                        <a:rPr lang="en-US" sz="900" b="0" baseline="0" dirty="0" smtClean="0">
                          <a:solidFill>
                            <a:schemeClr val="bg1"/>
                          </a:solidFill>
                        </a:rPr>
                        <a:t> unused </a:t>
                      </a:r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tokens to your defense</a:t>
                      </a:r>
                      <a:r>
                        <a:rPr lang="en-US" sz="900" b="0" baseline="0" dirty="0" smtClean="0">
                          <a:solidFill>
                            <a:schemeClr val="bg1"/>
                          </a:solidFill>
                        </a:rPr>
                        <a:t> (usually the white)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9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Bargain:</a:t>
                      </a:r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 You can pick a bargain for</a:t>
                      </a:r>
                      <a:r>
                        <a:rPr lang="en-US" sz="9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2 success 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to avoid some consequences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or target more</a:t>
                      </a:r>
                      <a:r>
                        <a:rPr lang="en-US" sz="900" b="0" baseline="0" dirty="0" smtClean="0">
                          <a:solidFill>
                            <a:schemeClr val="bg1"/>
                          </a:solidFill>
                        </a:rPr>
                        <a:t> than 1 opponent (then use the highest of their defense)</a:t>
                      </a:r>
                      <a:endParaRPr lang="en-US" sz="9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u="none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900" b="1" u="none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900" b="1" u="none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900" b="1" u="none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900" b="1" u="none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900" b="1" u="none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900" b="1" u="none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900" b="1" u="none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900" b="1" u="none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900" b="1" u="none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900" b="1" u="none" dirty="0" smtClean="0">
                          <a:solidFill>
                            <a:schemeClr val="bg1"/>
                          </a:solidFill>
                        </a:rPr>
                        <a:t>Compare number of</a:t>
                      </a:r>
                      <a:r>
                        <a:rPr lang="en-US" sz="900" b="1" u="none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1" u="none" dirty="0" smtClean="0">
                          <a:solidFill>
                            <a:schemeClr val="bg1"/>
                          </a:solidFill>
                        </a:rPr>
                        <a:t>Success to</a:t>
                      </a:r>
                      <a:r>
                        <a:rPr lang="en-US" sz="900" b="1" u="none" baseline="0" dirty="0" smtClean="0">
                          <a:solidFill>
                            <a:schemeClr val="bg1"/>
                          </a:solidFill>
                        </a:rPr>
                        <a:t> the target </a:t>
                      </a:r>
                      <a:r>
                        <a:rPr lang="en-US" sz="900" b="1" u="none" dirty="0" smtClean="0">
                          <a:solidFill>
                            <a:schemeClr val="bg1"/>
                          </a:solidFill>
                        </a:rPr>
                        <a:t>Defense</a:t>
                      </a:r>
                    </a:p>
                    <a:p>
                      <a:pPr marL="171450" lvl="0" indent="-171450">
                        <a:buFont typeface="Arial" charset="0"/>
                        <a:buChar char="•"/>
                      </a:pPr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Zero    } Catastrophic Failure </a:t>
                      </a:r>
                    </a:p>
                    <a:p>
                      <a:pPr marL="171450" lvl="0" indent="-171450">
                        <a:buFont typeface="Arial" charset="0"/>
                        <a:buChar char="•"/>
                      </a:pPr>
                      <a:r>
                        <a:rPr lang="fr-FR" sz="900" b="0" dirty="0" smtClean="0">
                          <a:solidFill>
                            <a:schemeClr val="bg1"/>
                          </a:solidFill>
                        </a:rPr>
                        <a:t>S </a:t>
                      </a:r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&lt; D   } Failure, no</a:t>
                      </a:r>
                      <a:r>
                        <a:rPr lang="en-US" sz="900" b="0" baseline="0" dirty="0" smtClean="0">
                          <a:solidFill>
                            <a:schemeClr val="bg1"/>
                          </a:solidFill>
                        </a:rPr>
                        <a:t> action (only 1 move or act is allowed)</a:t>
                      </a:r>
                    </a:p>
                    <a:p>
                      <a:pPr marL="171450" lvl="0" indent="-171450">
                        <a:buFont typeface="Arial" charset="0"/>
                        <a:buChar char="•"/>
                      </a:pPr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S &gt;= D } Hit, take </a:t>
                      </a:r>
                      <a:r>
                        <a:rPr lang="en-US" sz="900" b="0" baseline="0" dirty="0" smtClean="0">
                          <a:solidFill>
                            <a:schemeClr val="bg1"/>
                          </a:solidFill>
                        </a:rPr>
                        <a:t>your actions (1 per token)</a:t>
                      </a:r>
                    </a:p>
                    <a:p>
                      <a:pPr marL="171450" lvl="0" indent="-171450">
                        <a:buFont typeface="Arial" charset="0"/>
                        <a:buChar char="•"/>
                      </a:pPr>
                      <a:r>
                        <a:rPr lang="en-US" sz="900" b="0" baseline="0" dirty="0" smtClean="0">
                          <a:solidFill>
                            <a:schemeClr val="bg1"/>
                          </a:solidFill>
                        </a:rPr>
                        <a:t>S&gt;=2D } Perfect Hit, take actions and wound the target (it loses 1 fortune)</a:t>
                      </a:r>
                      <a:endParaRPr lang="en-US" sz="900" b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In conflict,</a:t>
                      </a:r>
                      <a:r>
                        <a:rPr lang="en-US" sz="900" b="0" baseline="0" dirty="0" smtClean="0">
                          <a:solidFill>
                            <a:schemeClr val="bg1"/>
                          </a:solidFill>
                        </a:rPr>
                        <a:t> once hit, </a:t>
                      </a:r>
                      <a:r>
                        <a:rPr lang="en-US" sz="900" b="0" u="none" dirty="0" smtClean="0">
                          <a:solidFill>
                            <a:schemeClr val="bg1"/>
                          </a:solidFill>
                        </a:rPr>
                        <a:t>pick actions in </a:t>
                      </a:r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the limits of the style selected.</a:t>
                      </a:r>
                      <a:r>
                        <a:rPr lang="en-US" sz="9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You can push your limits and spend 1 Effort to gain one extra action.</a:t>
                      </a:r>
                      <a:endParaRPr lang="en-US" sz="400" b="1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u="none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dirty="0" smtClean="0">
                          <a:solidFill>
                            <a:schemeClr val="bg1"/>
                          </a:solidFill>
                        </a:rPr>
                        <a:t>Actions in conflict </a:t>
                      </a:r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573224"/>
              </p:ext>
            </p:extLst>
          </p:nvPr>
        </p:nvGraphicFramePr>
        <p:xfrm>
          <a:off x="2992052" y="3724897"/>
          <a:ext cx="2608649" cy="97536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569313"/>
                <a:gridCol w="693942"/>
                <a:gridCol w="588752"/>
                <a:gridCol w="756642"/>
              </a:tblGrid>
              <a:tr h="22519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Token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Success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Action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%</a:t>
                      </a:r>
                      <a:endParaRPr lang="en-US" sz="1000" dirty="0"/>
                    </a:p>
                  </a:txBody>
                  <a:tcPr anchor="ctr"/>
                </a:tc>
              </a:tr>
              <a:tr h="22519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 Red</a:t>
                      </a:r>
                      <a:endParaRPr 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16.67%</a:t>
                      </a:r>
                      <a:endParaRPr lang="en-US" sz="1000" dirty="0"/>
                    </a:p>
                  </a:txBody>
                  <a:tcPr anchor="ctr"/>
                </a:tc>
              </a:tr>
              <a:tr h="18201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White</a:t>
                      </a:r>
                      <a:endParaRPr 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 smtClean="0"/>
                        <a:t>1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1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33.33%</a:t>
                      </a:r>
                      <a:endParaRPr lang="en-US" sz="1000" dirty="0"/>
                    </a:p>
                  </a:txBody>
                  <a:tcPr anchor="ctr"/>
                </a:tc>
              </a:tr>
              <a:tr h="18201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Blue</a:t>
                      </a:r>
                      <a:endParaRPr 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 smtClean="0"/>
                        <a:t>0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50%</a:t>
                      </a:r>
                      <a:endParaRPr lang="en-US" sz="1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42612"/>
              </p:ext>
            </p:extLst>
          </p:nvPr>
        </p:nvGraphicFramePr>
        <p:xfrm>
          <a:off x="5983616" y="4008925"/>
          <a:ext cx="2940868" cy="2289578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704645"/>
                <a:gridCol w="2236223"/>
              </a:tblGrid>
              <a:tr h="4298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Attac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k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Inflict 1 effort damage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 or 1 condition to an</a:t>
                      </a:r>
                      <a:r>
                        <a:rPr lang="en-US" sz="9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adversary</a:t>
                      </a:r>
                      <a:endParaRPr lang="en-US" sz="900" dirty="0"/>
                    </a:p>
                  </a:txBody>
                  <a:tcPr anchor="ctr"/>
                </a:tc>
              </a:tr>
              <a:tr h="429809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Counter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Keep, and use later to cancel 1 action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(except fortune loss)</a:t>
                      </a:r>
                      <a:endParaRPr lang="en-US" sz="900" dirty="0"/>
                    </a:p>
                  </a:txBody>
                  <a:tcPr anchor="ctr"/>
                </a:tc>
              </a:tr>
              <a:tr h="268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Help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Give a</a:t>
                      </a:r>
                      <a:r>
                        <a:rPr lang="en-US" sz="900" b="0" baseline="0" dirty="0" smtClean="0">
                          <a:solidFill>
                            <a:schemeClr val="bg1"/>
                          </a:solidFill>
                        </a:rPr>
                        <a:t> token </a:t>
                      </a:r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to an ally,</a:t>
                      </a:r>
                      <a:r>
                        <a:rPr lang="en-US" sz="9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baseline="0" dirty="0" smtClean="0">
                          <a:solidFill>
                            <a:schemeClr val="bg1"/>
                          </a:solidFill>
                        </a:rPr>
                        <a:t>they can spend to add to it’s tokens</a:t>
                      </a:r>
                      <a:endParaRPr lang="en-US" sz="900" dirty="0"/>
                    </a:p>
                  </a:txBody>
                  <a:tcPr anchor="ctr"/>
                </a:tc>
              </a:tr>
              <a:tr h="268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Move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Manoeuver or pursuit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or highest takes</a:t>
                      </a:r>
                      <a:r>
                        <a:rPr lang="en-US" sz="900" b="0" baseline="0" dirty="0" smtClean="0">
                          <a:solidFill>
                            <a:schemeClr val="bg1"/>
                          </a:solidFill>
                        </a:rPr>
                        <a:t> initiative</a:t>
                      </a:r>
                      <a:endParaRPr lang="en-US" sz="900" dirty="0"/>
                    </a:p>
                  </a:txBody>
                  <a:tcPr anchor="ctr"/>
                </a:tc>
              </a:tr>
              <a:tr h="4298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Restore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Uncheck 1 effort on you,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or remove 1 condition on ally</a:t>
                      </a:r>
                      <a:endParaRPr lang="en-US" sz="900" dirty="0"/>
                    </a:p>
                  </a:txBody>
                  <a:tcPr anchor="ctr"/>
                </a:tc>
              </a:tr>
              <a:tr h="26863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Act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Chat, use props, do secondary actions</a:t>
                      </a:r>
                      <a:endParaRPr lang="en-US" sz="9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65" y="598751"/>
            <a:ext cx="913368" cy="126285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33" y="596922"/>
            <a:ext cx="919290" cy="12602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063" y="624114"/>
            <a:ext cx="917311" cy="12572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866" y="624114"/>
            <a:ext cx="912655" cy="12572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96" y="642418"/>
            <a:ext cx="887760" cy="12175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265" y="1900379"/>
            <a:ext cx="928320" cy="1266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407" y="1904038"/>
            <a:ext cx="918675" cy="12591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063" y="1905164"/>
            <a:ext cx="915161" cy="12580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81" y="1905122"/>
            <a:ext cx="917305" cy="12580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291" y="647870"/>
            <a:ext cx="881836" cy="12158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501" y="657806"/>
            <a:ext cx="876413" cy="121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8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6463</TotalTime>
  <Words>486</Words>
  <Application>Microsoft Macintosh PowerPoint</Application>
  <PresentationFormat>On-screen Show (4:3)</PresentationFormat>
  <Paragraphs>130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Paper</vt:lpstr>
      <vt:lpstr>Mordiou!</vt:lpstr>
      <vt:lpstr>Mordiou!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Mordiou !!!</dc:title>
  <dc:creator>yann kherian</dc:creator>
  <cp:lastModifiedBy>yann kherian</cp:lastModifiedBy>
  <cp:revision>105</cp:revision>
  <cp:lastPrinted>2017-10-09T20:25:10Z</cp:lastPrinted>
  <dcterms:created xsi:type="dcterms:W3CDTF">2017-05-07T17:38:19Z</dcterms:created>
  <dcterms:modified xsi:type="dcterms:W3CDTF">2017-10-16T04:28:15Z</dcterms:modified>
</cp:coreProperties>
</file>